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82" r:id="rId2"/>
    <p:sldId id="284" r:id="rId3"/>
    <p:sldId id="286" r:id="rId4"/>
    <p:sldId id="316" r:id="rId5"/>
    <p:sldId id="308" r:id="rId6"/>
    <p:sldId id="302" r:id="rId7"/>
    <p:sldId id="306" r:id="rId8"/>
    <p:sldId id="317" r:id="rId9"/>
    <p:sldId id="318" r:id="rId10"/>
    <p:sldId id="321" r:id="rId11"/>
    <p:sldId id="323" r:id="rId12"/>
    <p:sldId id="322" r:id="rId13"/>
    <p:sldId id="324" r:id="rId14"/>
    <p:sldId id="325" r:id="rId15"/>
    <p:sldId id="326" r:id="rId16"/>
    <p:sldId id="327" r:id="rId17"/>
    <p:sldId id="328" r:id="rId18"/>
    <p:sldId id="329" r:id="rId19"/>
    <p:sldId id="319" r:id="rId20"/>
    <p:sldId id="339" r:id="rId21"/>
    <p:sldId id="330" r:id="rId22"/>
    <p:sldId id="331" r:id="rId23"/>
    <p:sldId id="332" r:id="rId24"/>
    <p:sldId id="340" r:id="rId25"/>
    <p:sldId id="320" r:id="rId26"/>
    <p:sldId id="334" r:id="rId27"/>
    <p:sldId id="335" r:id="rId28"/>
    <p:sldId id="336" r:id="rId29"/>
    <p:sldId id="337" r:id="rId30"/>
    <p:sldId id="338" r:id="rId31"/>
    <p:sldId id="333" r:id="rId32"/>
    <p:sldId id="341" r:id="rId33"/>
    <p:sldId id="342" r:id="rId34"/>
    <p:sldId id="343" r:id="rId35"/>
    <p:sldId id="312" r:id="rId36"/>
    <p:sldId id="313" r:id="rId3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ca Postiglione" initials="LP" lastIdx="1" clrIdx="0">
    <p:extLst>
      <p:ext uri="{19B8F6BF-5375-455C-9EA6-DF929625EA0E}">
        <p15:presenceInfo xmlns:p15="http://schemas.microsoft.com/office/powerpoint/2012/main" userId="61587c70b9c1256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B2B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4660"/>
  </p:normalViewPr>
  <p:slideViewPr>
    <p:cSldViewPr snapToGrid="0">
      <p:cViewPr varScale="1">
        <p:scale>
          <a:sx n="104" d="100"/>
          <a:sy n="104" d="100"/>
        </p:scale>
        <p:origin x="85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9597A-A688-4802-8EE1-F653F813B06C}" type="datetimeFigureOut">
              <a:rPr lang="it-IT" smtClean="0"/>
              <a:t>13/09/2019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53B891-39C7-4EF1-9EEC-C32DD4762124}" type="slidenum">
              <a:rPr lang="it-IT" smtClean="0"/>
              <a:t>‹N›</a:t>
            </a:fld>
            <a:endParaRPr lang="it-IT"/>
          </a:p>
        </p:txBody>
      </p:sp>
    </p:spTree>
    <p:extLst>
      <p:ext uri="{BB962C8B-B14F-4D97-AF65-F5344CB8AC3E}">
        <p14:creationId xmlns:p14="http://schemas.microsoft.com/office/powerpoint/2010/main" val="4021276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7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453B891-39C7-4EF1-9EEC-C32DD4762124}" type="slidenum">
              <a:rPr lang="it-IT" smtClean="0"/>
              <a:t>5</a:t>
            </a:fld>
            <a:endParaRPr lang="it-IT"/>
          </a:p>
        </p:txBody>
      </p:sp>
    </p:spTree>
    <p:extLst>
      <p:ext uri="{BB962C8B-B14F-4D97-AF65-F5344CB8AC3E}">
        <p14:creationId xmlns:p14="http://schemas.microsoft.com/office/powerpoint/2010/main" val="281695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453B891-39C7-4EF1-9EEC-C32DD4762124}" type="slidenum">
              <a:rPr lang="it-IT" smtClean="0"/>
              <a:t>32</a:t>
            </a:fld>
            <a:endParaRPr lang="it-IT"/>
          </a:p>
        </p:txBody>
      </p:sp>
    </p:spTree>
    <p:extLst>
      <p:ext uri="{BB962C8B-B14F-4D97-AF65-F5344CB8AC3E}">
        <p14:creationId xmlns:p14="http://schemas.microsoft.com/office/powerpoint/2010/main" val="2154104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con immagin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Segnaposto immagine 9">
            <a:extLst>
              <a:ext uri="{FF2B5EF4-FFF2-40B4-BE49-F238E27FC236}">
                <a16:creationId xmlns:a16="http://schemas.microsoft.com/office/drawing/2014/main" id="{16977C32-6781-4E43-B083-CC319C1A2BE1}"/>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rIns="1044000" rtlCol="0" anchor="ct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it-IT" noProof="0"/>
              <a:t>Inserire o trascinare la foto qui </a:t>
            </a:r>
          </a:p>
        </p:txBody>
      </p:sp>
      <p:sp>
        <p:nvSpPr>
          <p:cNvPr id="13" name="Rettangolo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rtlCol="0" anchor="b"/>
          <a:lstStyle>
            <a:lvl1pPr algn="l">
              <a:defRPr sz="4200" spc="-300">
                <a:solidFill>
                  <a:schemeClr val="bg1"/>
                </a:solidFill>
              </a:defRPr>
            </a:lvl1pPr>
          </a:lstStyle>
          <a:p>
            <a:pPr rtl="0"/>
            <a:r>
              <a:rPr lang="it-IT" noProof="0"/>
              <a:t>Fare clic per modificare lo stile del titolo dello schema</a:t>
            </a:r>
          </a:p>
        </p:txBody>
      </p:sp>
      <p:sp>
        <p:nvSpPr>
          <p:cNvPr id="3" name="Sottotitolo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6" name="Rettangolo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7" name="Rettangolo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119874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zione numeri grandi 1">
    <p:spTree>
      <p:nvGrpSpPr>
        <p:cNvPr id="1" name=""/>
        <p:cNvGrpSpPr/>
        <p:nvPr/>
      </p:nvGrpSpPr>
      <p:grpSpPr>
        <a:xfrm>
          <a:off x="0" y="0"/>
          <a:ext cx="0" cy="0"/>
          <a:chOff x="0" y="0"/>
          <a:chExt cx="0" cy="0"/>
        </a:xfrm>
      </p:grpSpPr>
      <p:sp>
        <p:nvSpPr>
          <p:cNvPr id="14" name="Segnaposto contenuto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5" name="Segnaposto contenuto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it-IT" noProof="0"/>
              <a:t>Fare clic per modificare lo stile del titolo dello schema</a:t>
            </a:r>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it-IT" noProof="0"/>
              <a:t>Aggiungere un piè di pagina</a:t>
            </a:r>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11" name="Segnaposto testo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rtlCol="0"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1</a:t>
            </a:r>
          </a:p>
        </p:txBody>
      </p:sp>
      <p:sp>
        <p:nvSpPr>
          <p:cNvPr id="5" name="Segnaposto testo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rtlCol="0" anchor="t"/>
          <a:lstStyle>
            <a:lvl1pPr marL="0" indent="0">
              <a:buNone/>
              <a:defRPr sz="5400">
                <a:solidFill>
                  <a:schemeClr val="accent4"/>
                </a:solidFill>
                <a:latin typeface="+mj-lt"/>
              </a:defRPr>
            </a:lvl1pPr>
          </a:lstStyle>
          <a:p>
            <a:pPr lvl="0" rtl="0"/>
            <a:r>
              <a:rPr lang="it-IT" noProof="0"/>
              <a:t>2</a:t>
            </a:r>
          </a:p>
        </p:txBody>
      </p:sp>
      <p:sp>
        <p:nvSpPr>
          <p:cNvPr id="16" name="Segnaposto testo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Tree>
    <p:extLst>
      <p:ext uri="{BB962C8B-B14F-4D97-AF65-F5344CB8AC3E}">
        <p14:creationId xmlns:p14="http://schemas.microsoft.com/office/powerpoint/2010/main" val="191708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zione numeri grandi 2">
    <p:spTree>
      <p:nvGrpSpPr>
        <p:cNvPr id="1" name=""/>
        <p:cNvGrpSpPr/>
        <p:nvPr/>
      </p:nvGrpSpPr>
      <p:grpSpPr>
        <a:xfrm>
          <a:off x="0" y="0"/>
          <a:ext cx="0" cy="0"/>
          <a:chOff x="0" y="0"/>
          <a:chExt cx="0" cy="0"/>
        </a:xfrm>
      </p:grpSpPr>
      <p:sp>
        <p:nvSpPr>
          <p:cNvPr id="11" name="Segnaposto testo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rtlCol="0"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Intestazione sezione</a:t>
            </a:r>
          </a:p>
        </p:txBody>
      </p:sp>
      <p:sp>
        <p:nvSpPr>
          <p:cNvPr id="12" name="Segnaposto testo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rtl="0"/>
            <a:r>
              <a:rPr lang="it-IT" noProof="0"/>
              <a:t>Intestazione sezione</a:t>
            </a:r>
          </a:p>
        </p:txBody>
      </p:sp>
      <p:sp>
        <p:nvSpPr>
          <p:cNvPr id="9" name="Segnaposto testo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rtl="0"/>
            <a:r>
              <a:rPr lang="it-IT" noProof="0"/>
              <a:t>Intestazione sezione</a:t>
            </a:r>
          </a:p>
        </p:txBody>
      </p:sp>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it-IT" noProof="0"/>
              <a:t>Fare clic per modificare lo stile del titolo dello schema</a:t>
            </a:r>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it-IT" noProof="0"/>
              <a:t>Aggiungere un piè di pagina</a:t>
            </a:r>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10" name="Segnaposto testo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rtlCol="0"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1</a:t>
            </a:r>
          </a:p>
        </p:txBody>
      </p:sp>
      <p:sp>
        <p:nvSpPr>
          <p:cNvPr id="13" name="Segnaposto testo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rtl="0"/>
            <a:r>
              <a:rPr lang="it-IT" noProof="0"/>
              <a:t>2</a:t>
            </a:r>
          </a:p>
        </p:txBody>
      </p:sp>
      <p:sp>
        <p:nvSpPr>
          <p:cNvPr id="14" name="Segnaposto testo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rtl="0"/>
            <a:r>
              <a:rPr lang="it-IT" noProof="0"/>
              <a:t>3</a:t>
            </a:r>
          </a:p>
        </p:txBody>
      </p:sp>
      <p:sp>
        <p:nvSpPr>
          <p:cNvPr id="16" name="Segnaposto contenuto 3">
            <a:extLst>
              <a:ext uri="{FF2B5EF4-FFF2-40B4-BE49-F238E27FC236}">
                <a16:creationId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Descrizione della sezione</a:t>
            </a:r>
          </a:p>
        </p:txBody>
      </p:sp>
      <p:sp>
        <p:nvSpPr>
          <p:cNvPr id="17" name="Segnaposto testo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Descrizione della sezione</a:t>
            </a:r>
          </a:p>
        </p:txBody>
      </p:sp>
      <p:sp>
        <p:nvSpPr>
          <p:cNvPr id="18" name="Segnaposto testo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Descrizione della sezione</a:t>
            </a:r>
          </a:p>
        </p:txBody>
      </p:sp>
      <p:sp>
        <p:nvSpPr>
          <p:cNvPr id="22" name="Segnaposto testo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Tree>
    <p:extLst>
      <p:ext uri="{BB962C8B-B14F-4D97-AF65-F5344CB8AC3E}">
        <p14:creationId xmlns:p14="http://schemas.microsoft.com/office/powerpoint/2010/main" val="1203861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azio di mercato">
    <p:spTree>
      <p:nvGrpSpPr>
        <p:cNvPr id="1" name=""/>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2436FA5D-088F-4BDE-ABD2-A640A8610900}"/>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7EF5211B-014A-4E6E-98C7-FDAF7855316F}"/>
              </a:ext>
            </a:extLst>
          </p:cNvPr>
          <p:cNvSpPr>
            <a:spLocks noGrp="1"/>
          </p:cNvSpPr>
          <p:nvPr>
            <p:ph type="title"/>
          </p:nvPr>
        </p:nvSpPr>
        <p:spPr>
          <a:xfrm>
            <a:off x="432000" y="432000"/>
            <a:ext cx="11340000" cy="432000"/>
          </a:xfrm>
        </p:spPr>
        <p:txBody>
          <a:bodyPr rtlCol="0"/>
          <a:lstStyle/>
          <a:p>
            <a:pPr rtl="0"/>
            <a:r>
              <a:rPr lang="it-IT" noProof="0"/>
              <a:t>Fare clic per modificare lo stile del titolo dello schema</a:t>
            </a:r>
          </a:p>
        </p:txBody>
      </p:sp>
      <p:sp>
        <p:nvSpPr>
          <p:cNvPr id="6" name="Segnaposto piè di pa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it-IT" noProof="0"/>
              <a:t>Aggiungere un piè di pagina</a:t>
            </a:r>
          </a:p>
        </p:txBody>
      </p:sp>
      <p:sp>
        <p:nvSpPr>
          <p:cNvPr id="7" name="Segnaposto numero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cxnSp>
        <p:nvCxnSpPr>
          <p:cNvPr id="8" name="Connettore diritto 7">
            <a:extLst>
              <a:ext uri="{FF2B5EF4-FFF2-40B4-BE49-F238E27FC236}">
                <a16:creationId xmlns:a16="http://schemas.microsoft.com/office/drawing/2014/main" id="{0C2BCB80-6997-4274-AAFE-65C2CCFFFD10}"/>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Segnaposto testo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Titolo quadrante</a:t>
            </a:r>
          </a:p>
        </p:txBody>
      </p:sp>
      <p:sp>
        <p:nvSpPr>
          <p:cNvPr id="12" name="Segnaposto testo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Titolo quadrante</a:t>
            </a:r>
          </a:p>
        </p:txBody>
      </p:sp>
      <p:sp>
        <p:nvSpPr>
          <p:cNvPr id="13" name="Segnaposto testo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it-IT" noProof="0"/>
              <a:t>Titolo quadrante</a:t>
            </a:r>
          </a:p>
        </p:txBody>
      </p:sp>
      <p:sp>
        <p:nvSpPr>
          <p:cNvPr id="14" name="Segnaposto testo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it-IT" noProof="0"/>
              <a:t>Titolo quadrante</a:t>
            </a:r>
          </a:p>
        </p:txBody>
      </p:sp>
    </p:spTree>
    <p:extLst>
      <p:ext uri="{BB962C8B-B14F-4D97-AF65-F5344CB8AC3E}">
        <p14:creationId xmlns:p14="http://schemas.microsoft.com/office/powerpoint/2010/main" val="2321373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BE06229A-0702-4CD6-B5F1-0DC746CC4F18}"/>
              </a:ext>
            </a:extLst>
          </p:cNvPr>
          <p:cNvSpPr>
            <a:spLocks noGrp="1"/>
          </p:cNvSpPr>
          <p:nvPr>
            <p:ph idx="1" hasCustomPrompt="1"/>
          </p:nvPr>
        </p:nvSpPr>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it-IT" noProof="0"/>
              <a:t>Aggiungere un piè di pagina</a:t>
            </a:r>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Tree>
    <p:extLst>
      <p:ext uri="{BB962C8B-B14F-4D97-AF65-F5344CB8AC3E}">
        <p14:creationId xmlns:p14="http://schemas.microsoft.com/office/powerpoint/2010/main" val="4050746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rtlCol="0"/>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728000"/>
            <a:ext cx="5472000" cy="4351338"/>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a:extLst>
              <a:ext uri="{FF2B5EF4-FFF2-40B4-BE49-F238E27FC236}">
                <a16:creationId xmlns:a16="http://schemas.microsoft.com/office/drawing/2014/main" id="{AC4D4C6E-0D63-44CE-B0B4-BAA8F101EAFF}"/>
              </a:ext>
            </a:extLst>
          </p:cNvPr>
          <p:cNvSpPr>
            <a:spLocks noGrp="1"/>
          </p:cNvSpPr>
          <p:nvPr>
            <p:ph sz="half" idx="2" hasCustomPrompt="1"/>
          </p:nvPr>
        </p:nvSpPr>
        <p:spPr>
          <a:xfrm>
            <a:off x="6300000" y="1728000"/>
            <a:ext cx="5472000" cy="4351338"/>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8" name="Segnaposto piè di pagina 7">
            <a:extLst>
              <a:ext uri="{FF2B5EF4-FFF2-40B4-BE49-F238E27FC236}">
                <a16:creationId xmlns:a16="http://schemas.microsoft.com/office/drawing/2014/main" id="{43C0B96F-9D35-4001-9F9C-1A7004D61F3D}"/>
              </a:ext>
            </a:extLst>
          </p:cNvPr>
          <p:cNvSpPr>
            <a:spLocks noGrp="1"/>
          </p:cNvSpPr>
          <p:nvPr>
            <p:ph type="ftr" sz="quarter" idx="10"/>
          </p:nvPr>
        </p:nvSpPr>
        <p:spPr/>
        <p:txBody>
          <a:bodyPr rtlCol="0"/>
          <a:lstStyle/>
          <a:p>
            <a:pPr rtl="0"/>
            <a:r>
              <a:rPr lang="it-IT" noProof="0"/>
              <a:t>Aggiungere un piè di pagina</a:t>
            </a:r>
          </a:p>
        </p:txBody>
      </p:sp>
      <p:sp>
        <p:nvSpPr>
          <p:cNvPr id="9" name="Segnaposto numero diapositiva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Tree>
    <p:extLst>
      <p:ext uri="{BB962C8B-B14F-4D97-AF65-F5344CB8AC3E}">
        <p14:creationId xmlns:p14="http://schemas.microsoft.com/office/powerpoint/2010/main" val="24945213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615908-D8D7-48AF-8B8F-21B88B87DDF2}"/>
              </a:ext>
            </a:extLst>
          </p:cNvPr>
          <p:cNvSpPr>
            <a:spLocks noGrp="1"/>
          </p:cNvSpPr>
          <p:nvPr>
            <p:ph type="title"/>
          </p:nvPr>
        </p:nvSpPr>
        <p:spPr>
          <a:xfrm>
            <a:off x="432000" y="432000"/>
            <a:ext cx="11340000" cy="432000"/>
          </a:xfrm>
        </p:spPr>
        <p:txBody>
          <a:bodyPr rtlCol="0"/>
          <a:lstStyle/>
          <a:p>
            <a:pPr rtl="0"/>
            <a:r>
              <a:rPr lang="it-IT" noProof="0"/>
              <a:t>Fare clic per modificare lo stile del titolo dello schema</a:t>
            </a:r>
          </a:p>
        </p:txBody>
      </p:sp>
      <p:sp>
        <p:nvSpPr>
          <p:cNvPr id="4" name="Segnaposto contenuto 3">
            <a:extLst>
              <a:ext uri="{FF2B5EF4-FFF2-40B4-BE49-F238E27FC236}">
                <a16:creationId xmlns:a16="http://schemas.microsoft.com/office/drawing/2014/main" id="{60B617A5-FA6C-44C9-ABCB-DCA5D4615EC7}"/>
              </a:ext>
            </a:extLst>
          </p:cNvPr>
          <p:cNvSpPr>
            <a:spLocks noGrp="1"/>
          </p:cNvSpPr>
          <p:nvPr>
            <p:ph sz="half" idx="2" hasCustomPrompt="1"/>
          </p:nvPr>
        </p:nvSpPr>
        <p:spPr>
          <a:xfrm>
            <a:off x="432000" y="2210852"/>
            <a:ext cx="5472000" cy="3868486"/>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contenuto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6288002" y="2210852"/>
            <a:ext cx="5483998" cy="3868486"/>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0" name="Segnaposto piè di pagina 9">
            <a:extLst>
              <a:ext uri="{FF2B5EF4-FFF2-40B4-BE49-F238E27FC236}">
                <a16:creationId xmlns:a16="http://schemas.microsoft.com/office/drawing/2014/main" id="{43614A35-31E3-40DA-85DD-07B207690717}"/>
              </a:ext>
            </a:extLst>
          </p:cNvPr>
          <p:cNvSpPr>
            <a:spLocks noGrp="1"/>
          </p:cNvSpPr>
          <p:nvPr>
            <p:ph type="ftr" sz="quarter" idx="10"/>
          </p:nvPr>
        </p:nvSpPr>
        <p:spPr/>
        <p:txBody>
          <a:bodyPr rtlCol="0"/>
          <a:lstStyle/>
          <a:p>
            <a:pPr rtl="0"/>
            <a:r>
              <a:rPr lang="it-IT" noProof="0"/>
              <a:t>Aggiungere un piè di pagina</a:t>
            </a:r>
          </a:p>
        </p:txBody>
      </p:sp>
      <p:sp>
        <p:nvSpPr>
          <p:cNvPr id="11" name="Segnaposto numero diapositiva 10">
            <a:extLst>
              <a:ext uri="{FF2B5EF4-FFF2-40B4-BE49-F238E27FC236}">
                <a16:creationId xmlns:a16="http://schemas.microsoft.com/office/drawing/2014/main" id="{B171800C-9F25-4694-879B-16A1F7BBAA77}"/>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cxnSp>
        <p:nvCxnSpPr>
          <p:cNvPr id="12" name="Connettore diritto 11" title="Linea di divisione">
            <a:extLst>
              <a:ext uri="{FF2B5EF4-FFF2-40B4-BE49-F238E27FC236}">
                <a16:creationId xmlns:a16="http://schemas.microsoft.com/office/drawing/2014/main" id="{03063CBE-E62B-44CB-9B45-D39B595FE2AF}"/>
              </a:ext>
            </a:extLst>
          </p:cNvPr>
          <p:cNvCxnSpPr>
            <a:cxnSpLocks/>
          </p:cNvCxnSpPr>
          <p:nvPr userDrawn="1"/>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Connettore diritto 12" title="Linea di divisione">
            <a:extLst>
              <a:ext uri="{FF2B5EF4-FFF2-40B4-BE49-F238E27FC236}">
                <a16:creationId xmlns:a16="http://schemas.microsoft.com/office/drawing/2014/main" id="{0EA58CA1-D7A1-4089-B687-193C35202523}"/>
              </a:ext>
            </a:extLst>
          </p:cNvPr>
          <p:cNvCxnSpPr>
            <a:cxnSpLocks/>
          </p:cNvCxnSpPr>
          <p:nvPr userDrawn="1"/>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Segnaposto testo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432000" y="1654025"/>
            <a:ext cx="5472000" cy="455122"/>
          </a:xfrm>
        </p:spPr>
        <p:txBody>
          <a:bodyPr rtlCol="0"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15" name="Segnaposto testo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6300730" y="1654025"/>
            <a:ext cx="5471270" cy="455122"/>
          </a:xfrm>
        </p:spPr>
        <p:txBody>
          <a:bodyPr rtlCol="0" anchor="b"/>
          <a:lstStyle>
            <a:lvl1pPr marL="0" indent="0" rtl="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Tree>
    <p:extLst>
      <p:ext uri="{BB962C8B-B14F-4D97-AF65-F5344CB8AC3E}">
        <p14:creationId xmlns:p14="http://schemas.microsoft.com/office/powerpoint/2010/main" val="3658131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onne con riquadri">
    <p:spTree>
      <p:nvGrpSpPr>
        <p:cNvPr id="1" name=""/>
        <p:cNvGrpSpPr/>
        <p:nvPr/>
      </p:nvGrpSpPr>
      <p:grpSpPr>
        <a:xfrm>
          <a:off x="0" y="0"/>
          <a:ext cx="0" cy="0"/>
          <a:chOff x="0" y="0"/>
          <a:chExt cx="0" cy="0"/>
        </a:xfrm>
      </p:grpSpPr>
      <p:sp>
        <p:nvSpPr>
          <p:cNvPr id="10" name="Segnaposto contenuto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1" name="Segnaposto contenuto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2" name="Segnaposto contenuto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rtlCol="0"/>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rtlCol="0" anchor="ctr"/>
          <a:lstStyle>
            <a:lvl1pPr marL="0" indent="0" algn="ctr">
              <a:buNone/>
              <a:defRPr>
                <a:solidFill>
                  <a:schemeClr val="bg1"/>
                </a:solidFill>
              </a:defRPr>
            </a:lvl1pPr>
          </a:lstStyle>
          <a:p>
            <a:pPr lvl="0" rtl="0"/>
            <a:r>
              <a:rPr lang="it-IT" noProof="0"/>
              <a:t>Titolo sezione 1</a:t>
            </a:r>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it-IT" noProof="0"/>
              <a:t>Aggiungere un piè di pagina</a:t>
            </a:r>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6" name="Segnaposto contenuto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rtlCol="0" anchor="ctr"/>
          <a:lstStyle>
            <a:lvl1pPr marL="0" indent="0" algn="ctr">
              <a:buNone/>
              <a:defRPr>
                <a:solidFill>
                  <a:schemeClr val="bg1"/>
                </a:solidFill>
              </a:defRPr>
            </a:lvl1pPr>
          </a:lstStyle>
          <a:p>
            <a:pPr lvl="0" rtl="0"/>
            <a:r>
              <a:rPr lang="it-IT" noProof="0"/>
              <a:t>Titolo sezione 2</a:t>
            </a:r>
          </a:p>
        </p:txBody>
      </p:sp>
      <p:sp>
        <p:nvSpPr>
          <p:cNvPr id="9" name="Segnaposto contenuto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rtlCol="0" anchor="ctr"/>
          <a:lstStyle>
            <a:lvl1pPr marL="0" indent="0" algn="ctr">
              <a:buNone/>
              <a:defRPr>
                <a:solidFill>
                  <a:schemeClr val="bg1"/>
                </a:solidFill>
              </a:defRPr>
            </a:lvl1pPr>
          </a:lstStyle>
          <a:p>
            <a:pPr lvl="0" rtl="0"/>
            <a:r>
              <a:rPr lang="it-IT" noProof="0"/>
              <a:t>Titolo sezione 3</a:t>
            </a:r>
          </a:p>
        </p:txBody>
      </p:sp>
      <p:sp>
        <p:nvSpPr>
          <p:cNvPr id="13" name="Segnaposto testo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Tree>
    <p:extLst>
      <p:ext uri="{BB962C8B-B14F-4D97-AF65-F5344CB8AC3E}">
        <p14:creationId xmlns:p14="http://schemas.microsoft.com/office/powerpoint/2010/main" val="4000814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quenza tempor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F5211B-014A-4E6E-98C7-FDAF7855316F}"/>
              </a:ext>
            </a:extLst>
          </p:cNvPr>
          <p:cNvSpPr>
            <a:spLocks noGrp="1"/>
          </p:cNvSpPr>
          <p:nvPr>
            <p:ph type="title"/>
          </p:nvPr>
        </p:nvSpPr>
        <p:spPr/>
        <p:txBody>
          <a:bodyPr rtlCol="0"/>
          <a:lstStyle/>
          <a:p>
            <a:pPr rtl="0"/>
            <a:r>
              <a:rPr lang="it-IT" noProof="0"/>
              <a:t>Fare clic per modificare lo stile del titolo dello schema</a:t>
            </a:r>
          </a:p>
        </p:txBody>
      </p:sp>
      <p:sp>
        <p:nvSpPr>
          <p:cNvPr id="6" name="Segnaposto piè di pa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it-IT" noProof="0"/>
              <a:t>Aggiungere un piè di pagina</a:t>
            </a:r>
          </a:p>
        </p:txBody>
      </p:sp>
      <p:sp>
        <p:nvSpPr>
          <p:cNvPr id="7" name="Segnaposto numero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5" name="Segnaposto testo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cxnSp>
        <p:nvCxnSpPr>
          <p:cNvPr id="8" name="Connettore diritto con freccia 7">
            <a:extLst>
              <a:ext uri="{FF2B5EF4-FFF2-40B4-BE49-F238E27FC236}">
                <a16:creationId xmlns:a16="http://schemas.microsoft.com/office/drawing/2014/main"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Segnaposto testo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it-IT" noProof="0"/>
              <a:t>Anno</a:t>
            </a:r>
          </a:p>
        </p:txBody>
      </p:sp>
      <p:sp>
        <p:nvSpPr>
          <p:cNvPr id="10" name="Segnaposto testo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1" name="Segnaposto testo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2" name="Segnaposto testo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3" name="Segnaposto testo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4" name="Segnaposto testo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it-IT" noProof="0"/>
              <a:t>Anno</a:t>
            </a:r>
          </a:p>
        </p:txBody>
      </p:sp>
      <p:sp>
        <p:nvSpPr>
          <p:cNvPr id="15" name="Segnaposto testo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6" name="Segnaposto testo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7" name="Segnaposto testo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8" name="Segnaposto testo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9" name="Segnaposto testo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0" name="Segnaposto testo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1" name="Segnaposto testo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2" name="Segnaposto testo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3" name="Segnaposto testo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4" name="Segnaposto testo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5" name="Segnaposto testo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6" name="Segnaposto testo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7" name="Segnaposto testo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8" name="Segnaposto testo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9" name="Segnaposto testo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0" name="Segnaposto testo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1" name="Segnaposto testo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2" name="Segnaposto testo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3" name="Segnaposto testo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4" name="Segnaposto testo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4" name="Segnaposto testo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5360988" y="2190750"/>
            <a:ext cx="1793875" cy="561975"/>
          </a:xfrm>
          <a:solidFill>
            <a:schemeClr val="bg1">
              <a:lumMod val="95000"/>
            </a:schemeClr>
          </a:solidFill>
        </p:spPr>
        <p:txBody>
          <a:bodyPr tIns="36000" rtlCol="0" anchor="t"/>
          <a:lstStyle>
            <a:lvl1pPr marL="0" indent="0" algn="ctr">
              <a:buNone/>
              <a:defRPr sz="1600"/>
            </a:lvl1pPr>
          </a:lstStyle>
          <a:p>
            <a:pPr lvl="0" rtl="0"/>
            <a:r>
              <a:rPr lang="it-IT" noProof="0"/>
              <a:t>Titolo elemento</a:t>
            </a:r>
          </a:p>
        </p:txBody>
      </p:sp>
      <p:sp>
        <p:nvSpPr>
          <p:cNvPr id="37" name="Segnaposto testo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rtlCol="0"/>
          <a:lstStyle>
            <a:lvl1pPr marL="0" indent="0" algn="ctr">
              <a:buNone/>
              <a:defRPr sz="1200">
                <a:solidFill>
                  <a:schemeClr val="tx1">
                    <a:lumMod val="50000"/>
                    <a:lumOff val="50000"/>
                  </a:schemeClr>
                </a:solidFill>
              </a:defRPr>
            </a:lvl1pPr>
          </a:lstStyle>
          <a:p>
            <a:pPr lvl="0" rtl="0"/>
            <a:r>
              <a:rPr lang="it-IT" noProof="0"/>
              <a:t>Mese, Anno</a:t>
            </a:r>
          </a:p>
        </p:txBody>
      </p:sp>
    </p:spTree>
    <p:extLst>
      <p:ext uri="{BB962C8B-B14F-4D97-AF65-F5344CB8AC3E}">
        <p14:creationId xmlns:p14="http://schemas.microsoft.com/office/powerpoint/2010/main" val="276172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membri del team">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it-IT" noProof="0"/>
              <a:t>Fare clic per modificare lo stile del titolo dello schema</a:t>
            </a:r>
            <a:endParaRPr lang="it-IT" altLang="zh-CN" noProof="0"/>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it-IT" noProof="0"/>
              <a:t>Aggiungere un piè di pagina</a:t>
            </a:r>
            <a:endParaRPr lang="it-IT" altLang="zh-CN" noProof="0"/>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altLang="zh-CN" noProof="0" smtClean="0"/>
              <a:pPr rtl="0"/>
              <a:t>‹N›</a:t>
            </a:fld>
            <a:endParaRPr lang="it-IT" altLang="zh-CN" noProof="0"/>
          </a:p>
        </p:txBody>
      </p:sp>
      <p:sp>
        <p:nvSpPr>
          <p:cNvPr id="5" name="Segnaposto immagine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Inserire o trascinare l'immagine qui</a:t>
            </a:r>
          </a:p>
        </p:txBody>
      </p:sp>
      <p:sp>
        <p:nvSpPr>
          <p:cNvPr id="9" name="Segnaposto testo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rtlCol="0" anchor="b"/>
          <a:lstStyle>
            <a:lvl1pPr marL="0" indent="0" algn="l">
              <a:buFont typeface="Arial" panose="020B0604020202020204" pitchFamily="34" charset="0"/>
              <a:buNone/>
              <a:defRPr sz="2400"/>
            </a:lvl1pPr>
          </a:lstStyle>
          <a:p>
            <a:pPr lvl="0" rtl="0"/>
            <a:r>
              <a:rPr lang="it-IT" noProof="0"/>
              <a:t>Nome</a:t>
            </a:r>
            <a:endParaRPr lang="it-IT" altLang="zh-CN" noProof="0"/>
          </a:p>
        </p:txBody>
      </p:sp>
      <p:sp>
        <p:nvSpPr>
          <p:cNvPr id="11" name="Segnaposto testo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rtlCol="0"/>
          <a:lstStyle>
            <a:lvl1pPr marL="0" indent="0" algn="l">
              <a:buNone/>
              <a:defRPr sz="1400">
                <a:solidFill>
                  <a:schemeClr val="tx1">
                    <a:lumMod val="50000"/>
                    <a:lumOff val="50000"/>
                  </a:schemeClr>
                </a:solidFill>
              </a:defRPr>
            </a:lvl1pPr>
          </a:lstStyle>
          <a:p>
            <a:pPr lvl="0" rtl="0"/>
            <a:r>
              <a:rPr lang="it-IT" noProof="0"/>
              <a:t>Breve biografia</a:t>
            </a:r>
            <a:endParaRPr lang="it-IT" altLang="zh-CN" noProof="0"/>
          </a:p>
        </p:txBody>
      </p:sp>
      <p:sp>
        <p:nvSpPr>
          <p:cNvPr id="6" name="Segnaposto tes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endParaRPr lang="it-IT" altLang="zh-CN" noProof="0"/>
          </a:p>
        </p:txBody>
      </p:sp>
      <p:sp>
        <p:nvSpPr>
          <p:cNvPr id="28" name="Segnaposto testo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it-IT" noProof="0"/>
              <a:t>Titolo</a:t>
            </a:r>
            <a:endParaRPr lang="it-IT" altLang="zh-CN" noProof="0"/>
          </a:p>
        </p:txBody>
      </p:sp>
      <p:sp>
        <p:nvSpPr>
          <p:cNvPr id="41" name="Segnaposto immagine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Inserire o trascinare l'immagine qui</a:t>
            </a:r>
          </a:p>
        </p:txBody>
      </p:sp>
      <p:sp>
        <p:nvSpPr>
          <p:cNvPr id="42" name="Segnaposto testo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rtlCol="0" anchor="b"/>
          <a:lstStyle>
            <a:lvl1pPr marL="0" indent="0" algn="l">
              <a:buFont typeface="Arial" panose="020B0604020202020204" pitchFamily="34" charset="0"/>
              <a:buNone/>
              <a:defRPr sz="2400"/>
            </a:lvl1pPr>
          </a:lstStyle>
          <a:p>
            <a:pPr lvl="0" rtl="0"/>
            <a:r>
              <a:rPr lang="it-IT" noProof="0"/>
              <a:t>Nome</a:t>
            </a:r>
            <a:endParaRPr lang="it-IT" altLang="zh-CN" noProof="0"/>
          </a:p>
        </p:txBody>
      </p:sp>
      <p:sp>
        <p:nvSpPr>
          <p:cNvPr id="43" name="Segnaposto testo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rtlCol="0"/>
          <a:lstStyle>
            <a:lvl1pPr marL="0" indent="0" algn="l">
              <a:buNone/>
              <a:defRPr sz="1400">
                <a:solidFill>
                  <a:schemeClr val="tx1">
                    <a:lumMod val="50000"/>
                    <a:lumOff val="50000"/>
                  </a:schemeClr>
                </a:solidFill>
              </a:defRPr>
            </a:lvl1pPr>
          </a:lstStyle>
          <a:p>
            <a:pPr lvl="0" rtl="0"/>
            <a:r>
              <a:rPr lang="it-IT" noProof="0"/>
              <a:t>Breve biografia</a:t>
            </a:r>
            <a:endParaRPr lang="it-IT" altLang="zh-CN" noProof="0"/>
          </a:p>
        </p:txBody>
      </p:sp>
      <p:sp>
        <p:nvSpPr>
          <p:cNvPr id="44" name="Segnaposto testo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it-IT" noProof="0"/>
              <a:t>Titolo</a:t>
            </a:r>
            <a:endParaRPr lang="it-IT" altLang="zh-CN" noProof="0"/>
          </a:p>
        </p:txBody>
      </p:sp>
      <p:sp>
        <p:nvSpPr>
          <p:cNvPr id="45" name="Segnaposto immagine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Inserire o trascinare l'immagine qui</a:t>
            </a:r>
          </a:p>
        </p:txBody>
      </p:sp>
      <p:sp>
        <p:nvSpPr>
          <p:cNvPr id="46" name="Segnaposto testo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rtlCol="0" anchor="b"/>
          <a:lstStyle>
            <a:lvl1pPr marL="0" indent="0" algn="l">
              <a:buFont typeface="Arial" panose="020B0604020202020204" pitchFamily="34" charset="0"/>
              <a:buNone/>
              <a:defRPr sz="2400"/>
            </a:lvl1pPr>
          </a:lstStyle>
          <a:p>
            <a:pPr lvl="0" rtl="0"/>
            <a:r>
              <a:rPr lang="it-IT" noProof="0"/>
              <a:t>Nome</a:t>
            </a:r>
            <a:endParaRPr lang="it-IT" altLang="zh-CN" noProof="0"/>
          </a:p>
        </p:txBody>
      </p:sp>
      <p:sp>
        <p:nvSpPr>
          <p:cNvPr id="47" name="Segnaposto testo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rtlCol="0"/>
          <a:lstStyle>
            <a:lvl1pPr marL="0" indent="0" algn="l">
              <a:buNone/>
              <a:defRPr sz="1400">
                <a:solidFill>
                  <a:schemeClr val="tx1">
                    <a:lumMod val="50000"/>
                    <a:lumOff val="50000"/>
                  </a:schemeClr>
                </a:solidFill>
              </a:defRPr>
            </a:lvl1pPr>
          </a:lstStyle>
          <a:p>
            <a:pPr lvl="0" rtl="0"/>
            <a:r>
              <a:rPr lang="it-IT" noProof="0"/>
              <a:t>Breve biografia</a:t>
            </a:r>
            <a:endParaRPr lang="it-IT" altLang="zh-CN" noProof="0"/>
          </a:p>
        </p:txBody>
      </p:sp>
      <p:sp>
        <p:nvSpPr>
          <p:cNvPr id="48" name="Segnaposto testo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it-IT" noProof="0"/>
              <a:t>Titolo</a:t>
            </a:r>
            <a:endParaRPr lang="it-IT" altLang="zh-CN" noProof="0"/>
          </a:p>
        </p:txBody>
      </p:sp>
    </p:spTree>
    <p:extLst>
      <p:ext uri="{BB962C8B-B14F-4D97-AF65-F5344CB8AC3E}">
        <p14:creationId xmlns:p14="http://schemas.microsoft.com/office/powerpoint/2010/main" val="1626479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membri del team">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rtlCol="0"/>
          <a:lstStyle/>
          <a:p>
            <a:pPr rtl="0"/>
            <a:r>
              <a:rPr lang="it-IT" noProof="0"/>
              <a:t>Fare clic per modificare lo stile del titolo dello schema</a:t>
            </a:r>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it-IT" noProof="0"/>
              <a:t>Aggiungere un piè di pagina</a:t>
            </a:r>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6" name="Segnaposto tes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
        <p:nvSpPr>
          <p:cNvPr id="49" name="Segnaposto testo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4113808"/>
            <a:ext cx="1620000" cy="783544"/>
          </a:xfrm>
        </p:spPr>
        <p:txBody>
          <a:bodyPr rtlCol="0"/>
          <a:lstStyle>
            <a:lvl1pPr marL="0" indent="0" algn="l">
              <a:buFont typeface="Arial" panose="020B0604020202020204" pitchFamily="34" charset="0"/>
              <a:buNone/>
              <a:defRPr sz="2400"/>
            </a:lvl1pPr>
          </a:lstStyle>
          <a:p>
            <a:pPr lvl="0" rtl="0"/>
            <a:r>
              <a:rPr lang="it-IT" noProof="0"/>
              <a:t>Nome completo</a:t>
            </a:r>
          </a:p>
        </p:txBody>
      </p:sp>
      <p:sp>
        <p:nvSpPr>
          <p:cNvPr id="50" name="Segnaposto testo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5258975"/>
            <a:ext cx="1620000" cy="720000"/>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51" name="Segnaposto testo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375703" y="4113808"/>
            <a:ext cx="1620000" cy="783544"/>
          </a:xfrm>
        </p:spPr>
        <p:txBody>
          <a:bodyPr rtlCol="0"/>
          <a:lstStyle>
            <a:lvl1pPr marL="0" indent="0" algn="l">
              <a:buFont typeface="Arial" panose="020B0604020202020204" pitchFamily="34" charset="0"/>
              <a:buNone/>
              <a:defRPr sz="2400"/>
            </a:lvl1pPr>
          </a:lstStyle>
          <a:p>
            <a:pPr lvl="0" rtl="0"/>
            <a:r>
              <a:rPr lang="it-IT" noProof="0"/>
              <a:t>Nome completo</a:t>
            </a:r>
          </a:p>
        </p:txBody>
      </p:sp>
      <p:sp>
        <p:nvSpPr>
          <p:cNvPr id="52" name="Segnaposto testo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375703" y="5258975"/>
            <a:ext cx="1620000" cy="720000"/>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53" name="Segnaposto testo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4319606" y="4113808"/>
            <a:ext cx="1620000" cy="783544"/>
          </a:xfrm>
        </p:spPr>
        <p:txBody>
          <a:bodyPr rtlCol="0"/>
          <a:lstStyle>
            <a:lvl1pPr marL="0" indent="0" algn="l">
              <a:buFont typeface="Arial" panose="020B0604020202020204" pitchFamily="34" charset="0"/>
              <a:buNone/>
              <a:defRPr sz="2400"/>
            </a:lvl1pPr>
          </a:lstStyle>
          <a:p>
            <a:pPr lvl="0" rtl="0"/>
            <a:r>
              <a:rPr lang="it-IT" noProof="0"/>
              <a:t>Nome completo</a:t>
            </a:r>
          </a:p>
        </p:txBody>
      </p:sp>
      <p:sp>
        <p:nvSpPr>
          <p:cNvPr id="54" name="Segnaposto testo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4319606" y="5258975"/>
            <a:ext cx="1620000" cy="720000"/>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55" name="Segnaposto testo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6263509" y="4113808"/>
            <a:ext cx="1620000" cy="783544"/>
          </a:xfrm>
        </p:spPr>
        <p:txBody>
          <a:bodyPr rtlCol="0"/>
          <a:lstStyle>
            <a:lvl1pPr marL="0" indent="0" algn="l">
              <a:buFont typeface="Arial" panose="020B0604020202020204" pitchFamily="34" charset="0"/>
              <a:buNone/>
              <a:defRPr sz="2400"/>
            </a:lvl1pPr>
          </a:lstStyle>
          <a:p>
            <a:pPr lvl="0" rtl="0"/>
            <a:r>
              <a:rPr lang="it-IT" noProof="0"/>
              <a:t>Nome completo</a:t>
            </a:r>
          </a:p>
        </p:txBody>
      </p:sp>
      <p:sp>
        <p:nvSpPr>
          <p:cNvPr id="56" name="Segnaposto testo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6263509" y="5258975"/>
            <a:ext cx="1620000" cy="720000"/>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57" name="Segnaposto testo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8207412" y="4113808"/>
            <a:ext cx="1620000" cy="783544"/>
          </a:xfrm>
        </p:spPr>
        <p:txBody>
          <a:bodyPr rtlCol="0"/>
          <a:lstStyle>
            <a:lvl1pPr marL="0" indent="0" algn="l">
              <a:buFont typeface="Arial" panose="020B0604020202020204" pitchFamily="34" charset="0"/>
              <a:buNone/>
              <a:defRPr sz="2400"/>
            </a:lvl1pPr>
          </a:lstStyle>
          <a:p>
            <a:pPr lvl="0" rtl="0"/>
            <a:r>
              <a:rPr lang="it-IT" noProof="0"/>
              <a:t>Nome completo</a:t>
            </a:r>
          </a:p>
        </p:txBody>
      </p:sp>
      <p:sp>
        <p:nvSpPr>
          <p:cNvPr id="58" name="Segnaposto testo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8207412" y="5258975"/>
            <a:ext cx="1620000" cy="720000"/>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16" name="Segnaposto immagine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59" name="Segnaposto immagine 15">
            <a:extLst>
              <a:ext uri="{FF2B5EF4-FFF2-40B4-BE49-F238E27FC236}">
                <a16:creationId xmlns:a16="http://schemas.microsoft.com/office/drawing/2014/main" id="{522AE46C-0845-4BB0-9861-06071BCF56F6}"/>
              </a:ext>
            </a:extLst>
          </p:cNvPr>
          <p:cNvSpPr>
            <a:spLocks noGrp="1"/>
          </p:cNvSpPr>
          <p:nvPr>
            <p:ph type="pic" sz="quarter" idx="42"/>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60" name="Segnaposto immagine 15">
            <a:extLst>
              <a:ext uri="{FF2B5EF4-FFF2-40B4-BE49-F238E27FC236}">
                <a16:creationId xmlns:a16="http://schemas.microsoft.com/office/drawing/2014/main" id="{D791A6AF-478F-443B-A785-F82A8DBA9F30}"/>
              </a:ext>
            </a:extLst>
          </p:cNvPr>
          <p:cNvSpPr>
            <a:spLocks noGrp="1"/>
          </p:cNvSpPr>
          <p:nvPr>
            <p:ph type="pic" sz="quarter" idx="43"/>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61" name="Segnaposto immagine 15">
            <a:extLst>
              <a:ext uri="{FF2B5EF4-FFF2-40B4-BE49-F238E27FC236}">
                <a16:creationId xmlns:a16="http://schemas.microsoft.com/office/drawing/2014/main" id="{1A65AFE9-2875-44A5-BF13-6E8438892669}"/>
              </a:ext>
            </a:extLst>
          </p:cNvPr>
          <p:cNvSpPr>
            <a:spLocks noGrp="1"/>
          </p:cNvSpPr>
          <p:nvPr>
            <p:ph type="pic" sz="quarter" idx="44"/>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62" name="Segnaposto immagine 15">
            <a:extLst>
              <a:ext uri="{FF2B5EF4-FFF2-40B4-BE49-F238E27FC236}">
                <a16:creationId xmlns:a16="http://schemas.microsoft.com/office/drawing/2014/main" id="{069B9167-077F-4123-82C5-01EB62AFB3E6}"/>
              </a:ext>
            </a:extLst>
          </p:cNvPr>
          <p:cNvSpPr>
            <a:spLocks noGrp="1"/>
          </p:cNvSpPr>
          <p:nvPr>
            <p:ph type="pic" sz="quarter" idx="45"/>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21" name="Segnaposto testo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10151313" y="4113808"/>
            <a:ext cx="1620000" cy="783544"/>
          </a:xfrm>
        </p:spPr>
        <p:txBody>
          <a:bodyPr rtlCol="0"/>
          <a:lstStyle>
            <a:lvl1pPr marL="0" indent="0" algn="l">
              <a:buFont typeface="Arial" panose="020B0604020202020204" pitchFamily="34" charset="0"/>
              <a:buNone/>
              <a:defRPr sz="2400"/>
            </a:lvl1pPr>
          </a:lstStyle>
          <a:p>
            <a:pPr lvl="0" rtl="0"/>
            <a:r>
              <a:rPr lang="it-IT" noProof="0"/>
              <a:t>Nome completo</a:t>
            </a:r>
          </a:p>
        </p:txBody>
      </p:sp>
      <p:sp>
        <p:nvSpPr>
          <p:cNvPr id="22" name="Segnaposto testo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10151313" y="5258975"/>
            <a:ext cx="1620000" cy="720000"/>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23" name="Segnaposto immagine 15">
            <a:extLst>
              <a:ext uri="{FF2B5EF4-FFF2-40B4-BE49-F238E27FC236}">
                <a16:creationId xmlns:a16="http://schemas.microsoft.com/office/drawing/2014/main" id="{FC64B5FD-0E87-4FAB-AFEA-D10DFED9F653}"/>
              </a:ext>
            </a:extLst>
          </p:cNvPr>
          <p:cNvSpPr>
            <a:spLocks noGrp="1"/>
          </p:cNvSpPr>
          <p:nvPr>
            <p:ph type="pic" sz="quarter" idx="48"/>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Tree>
    <p:extLst>
      <p:ext uri="{BB962C8B-B14F-4D97-AF65-F5344CB8AC3E}">
        <p14:creationId xmlns:p14="http://schemas.microsoft.com/office/powerpoint/2010/main" val="67589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con immagin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Segnaposto immagine 9">
            <a:extLst>
              <a:ext uri="{FF2B5EF4-FFF2-40B4-BE49-F238E27FC236}">
                <a16:creationId xmlns:a16="http://schemas.microsoft.com/office/drawing/2014/main" id="{8BA39708-26C4-4C58-AAF1-7DDBAAFACC99}"/>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rtlCol="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it-IT" noProof="0"/>
              <a:t>Inserire o trascinare la foto qui </a:t>
            </a:r>
          </a:p>
        </p:txBody>
      </p:sp>
      <p:sp>
        <p:nvSpPr>
          <p:cNvPr id="10" name="Rettangolo 9">
            <a:extLst>
              <a:ext uri="{FF2B5EF4-FFF2-40B4-BE49-F238E27FC236}">
                <a16:creationId xmlns:a16="http://schemas.microsoft.com/office/drawing/2014/main" id="{129FEC1A-545F-4D58-B291-028B7D695567}"/>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6745B1DD-2DBA-49BF-BF09-5B70713A4CDC}"/>
              </a:ext>
            </a:extLst>
          </p:cNvPr>
          <p:cNvSpPr>
            <a:spLocks noGrp="1"/>
          </p:cNvSpPr>
          <p:nvPr>
            <p:ph type="ctrTitle"/>
          </p:nvPr>
        </p:nvSpPr>
        <p:spPr>
          <a:xfrm>
            <a:off x="6539896" y="2377000"/>
            <a:ext cx="3571782" cy="2387600"/>
          </a:xfrm>
        </p:spPr>
        <p:txBody>
          <a:bodyPr rtlCol="0" anchor="b"/>
          <a:lstStyle>
            <a:lvl1pPr algn="l">
              <a:defRPr sz="3600" spc="-300">
                <a:solidFill>
                  <a:schemeClr val="bg1"/>
                </a:solidFill>
              </a:defRPr>
            </a:lvl1pPr>
          </a:lstStyle>
          <a:p>
            <a:pPr rtl="0"/>
            <a:r>
              <a:rPr lang="it-IT" noProof="0"/>
              <a:t>Fare clic per modificare lo stile del titolo dello schema</a:t>
            </a:r>
          </a:p>
        </p:txBody>
      </p:sp>
      <p:sp>
        <p:nvSpPr>
          <p:cNvPr id="3" name="Sottotitolo 2">
            <a:extLst>
              <a:ext uri="{FF2B5EF4-FFF2-40B4-BE49-F238E27FC236}">
                <a16:creationId xmlns:a16="http://schemas.microsoft.com/office/drawing/2014/main" id="{C7A60831-AA5D-4359-AACC-37D7271F2BF9}"/>
              </a:ext>
            </a:extLst>
          </p:cNvPr>
          <p:cNvSpPr>
            <a:spLocks noGrp="1"/>
          </p:cNvSpPr>
          <p:nvPr>
            <p:ph type="subTitle" idx="1"/>
          </p:nvPr>
        </p:nvSpPr>
        <p:spPr>
          <a:xfrm>
            <a:off x="6539896" y="4962525"/>
            <a:ext cx="3571782"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6" name="Rettangolo 5">
            <a:extLst>
              <a:ext uri="{FF2B5EF4-FFF2-40B4-BE49-F238E27FC236}">
                <a16:creationId xmlns:a16="http://schemas.microsoft.com/office/drawing/2014/main" id="{787B6BB1-24C3-48A6-913C-94F7EA8127A1}"/>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7" name="Rettangolo 6">
            <a:extLst>
              <a:ext uri="{FF2B5EF4-FFF2-40B4-BE49-F238E27FC236}">
                <a16:creationId xmlns:a16="http://schemas.microsoft.com/office/drawing/2014/main" id="{C1C9CBFF-5639-480A-82C7-50DAD54E2E48}"/>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3718437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olo e sotto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F5211B-014A-4E6E-98C7-FDAF7855316F}"/>
              </a:ext>
            </a:extLst>
          </p:cNvPr>
          <p:cNvSpPr>
            <a:spLocks noGrp="1"/>
          </p:cNvSpPr>
          <p:nvPr>
            <p:ph type="title"/>
          </p:nvPr>
        </p:nvSpPr>
        <p:spPr/>
        <p:txBody>
          <a:bodyPr rtlCol="0"/>
          <a:lstStyle/>
          <a:p>
            <a:pPr rtl="0"/>
            <a:r>
              <a:rPr lang="it-IT" noProof="0"/>
              <a:t>Fare clic per modificare lo stile del titolo dello schema</a:t>
            </a:r>
          </a:p>
        </p:txBody>
      </p:sp>
      <p:sp>
        <p:nvSpPr>
          <p:cNvPr id="6" name="Segnaposto piè di pa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it-IT" noProof="0"/>
              <a:t>Aggiungere un piè di pagina</a:t>
            </a:r>
          </a:p>
        </p:txBody>
      </p:sp>
      <p:sp>
        <p:nvSpPr>
          <p:cNvPr id="7" name="Segnaposto numero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5" name="Segnaposto testo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Tree>
    <p:extLst>
      <p:ext uri="{BB962C8B-B14F-4D97-AF65-F5344CB8AC3E}">
        <p14:creationId xmlns:p14="http://schemas.microsoft.com/office/powerpoint/2010/main" val="3622255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it-IT" noProof="0"/>
              <a:t>Fare clic per modificare lo stile del titolo dello schema</a:t>
            </a:r>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it-IT" noProof="0"/>
              <a:t>Aggiungere un piè di pagina</a:t>
            </a:r>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Tree>
    <p:extLst>
      <p:ext uri="{BB962C8B-B14F-4D97-AF65-F5344CB8AC3E}">
        <p14:creationId xmlns:p14="http://schemas.microsoft.com/office/powerpoint/2010/main" val="2431844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582A4E56-DEE9-4FB2-89FF-0F12DB08ADCA}"/>
              </a:ext>
            </a:extLst>
          </p:cNvPr>
          <p:cNvSpPr>
            <a:spLocks noGrp="1"/>
          </p:cNvSpPr>
          <p:nvPr>
            <p:ph type="ftr" sz="quarter" idx="10"/>
          </p:nvPr>
        </p:nvSpPr>
        <p:spPr/>
        <p:txBody>
          <a:bodyPr rtlCol="0"/>
          <a:lstStyle/>
          <a:p>
            <a:pPr rtl="0"/>
            <a:r>
              <a:rPr lang="it-IT" noProof="0"/>
              <a:t>Aggiungere un piè di pagina</a:t>
            </a:r>
          </a:p>
        </p:txBody>
      </p:sp>
      <p:sp>
        <p:nvSpPr>
          <p:cNvPr id="6" name="Segnaposto numero diapositiva 5">
            <a:extLst>
              <a:ext uri="{FF2B5EF4-FFF2-40B4-BE49-F238E27FC236}">
                <a16:creationId xmlns:a16="http://schemas.microsoft.com/office/drawing/2014/main" id="{CA8525B7-4C8D-4482-98E3-A68789AAB0CF}"/>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Tree>
    <p:extLst>
      <p:ext uri="{BB962C8B-B14F-4D97-AF65-F5344CB8AC3E}">
        <p14:creationId xmlns:p14="http://schemas.microsoft.com/office/powerpoint/2010/main" val="15131003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2">
    <p:bg>
      <p:bgPr>
        <a:solidFill>
          <a:schemeClr val="bg1">
            <a:lumMod val="95000"/>
          </a:schemeClr>
        </a:solidFill>
        <a:effectLst/>
      </p:bgPr>
    </p:bg>
    <p:spTree>
      <p:nvGrpSpPr>
        <p:cNvPr id="1" name=""/>
        <p:cNvGrpSpPr/>
        <p:nvPr/>
      </p:nvGrpSpPr>
      <p:grpSpPr>
        <a:xfrm>
          <a:off x="0" y="0"/>
          <a:ext cx="0" cy="0"/>
          <a:chOff x="0" y="0"/>
          <a:chExt cx="0" cy="0"/>
        </a:xfrm>
      </p:grpSpPr>
      <p:sp>
        <p:nvSpPr>
          <p:cNvPr id="14" name="Segnaposto immagine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rtlCol="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it-IT" noProof="0"/>
              <a:t>Inserire o trascinare la foto qui </a:t>
            </a:r>
          </a:p>
        </p:txBody>
      </p:sp>
      <p:sp>
        <p:nvSpPr>
          <p:cNvPr id="9" name="Rettangolo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Rettangolo 10">
            <a:extLst>
              <a:ext uri="{FF2B5EF4-FFF2-40B4-BE49-F238E27FC236}">
                <a16:creationId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2" name="Rettangolo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 name="Rettangolo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rtlCol="0" anchor="b"/>
          <a:lstStyle>
            <a:lvl1pPr algn="l">
              <a:defRPr sz="5400" spc="-300">
                <a:solidFill>
                  <a:schemeClr val="bg1"/>
                </a:solidFill>
              </a:defRPr>
            </a:lvl1pPr>
          </a:lstStyle>
          <a:p>
            <a:pPr rtl="0"/>
            <a:r>
              <a:rPr lang="it-IT" noProof="0"/>
              <a:t>Grazie</a:t>
            </a:r>
          </a:p>
        </p:txBody>
      </p:sp>
      <p:sp>
        <p:nvSpPr>
          <p:cNvPr id="3" name="Sottotito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rtlCol="0"/>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Nome completo</a:t>
            </a:r>
          </a:p>
        </p:txBody>
      </p:sp>
      <p:sp>
        <p:nvSpPr>
          <p:cNvPr id="5" name="Segnaposto testo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rtl="0"/>
            <a:r>
              <a:rPr lang="it-IT" noProof="0"/>
              <a:t>Numero di contatto</a:t>
            </a:r>
          </a:p>
        </p:txBody>
      </p:sp>
      <p:sp>
        <p:nvSpPr>
          <p:cNvPr id="10" name="Segnaposto testo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rtl="0"/>
            <a:r>
              <a:rPr lang="it-IT" noProof="0"/>
              <a:t>Indirizzo di posta elettronica o handle di social media</a:t>
            </a:r>
          </a:p>
        </p:txBody>
      </p:sp>
    </p:spTree>
    <p:extLst>
      <p:ext uri="{BB962C8B-B14F-4D97-AF65-F5344CB8AC3E}">
        <p14:creationId xmlns:p14="http://schemas.microsoft.com/office/powerpoint/2010/main" val="3270161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nteprime app per dispositivi mobili">
    <p:spTree>
      <p:nvGrpSpPr>
        <p:cNvPr id="1" name=""/>
        <p:cNvGrpSpPr/>
        <p:nvPr/>
      </p:nvGrpSpPr>
      <p:grpSpPr>
        <a:xfrm>
          <a:off x="0" y="0"/>
          <a:ext cx="0" cy="0"/>
          <a:chOff x="0" y="0"/>
          <a:chExt cx="0" cy="0"/>
        </a:xfrm>
      </p:grpSpPr>
      <p:pic>
        <p:nvPicPr>
          <p:cNvPr id="8" name="Immagine 7" descr="Schermata di un telefono cellulare&#10;&#10;Descrizione generata con affidabilità elevata">
            <a:extLst>
              <a:ext uri="{FF2B5EF4-FFF2-40B4-BE49-F238E27FC236}">
                <a16:creationId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07" y="915497"/>
            <a:ext cx="4666142" cy="4684105"/>
          </a:xfrm>
          <a:prstGeom prst="rect">
            <a:avLst/>
          </a:prstGeom>
        </p:spPr>
      </p:pic>
      <p:pic>
        <p:nvPicPr>
          <p:cNvPr id="9" name="Immagine 8" descr="Schermata di un telefono cellulare&#10;&#10;Descrizione generata con affidabilità elevata">
            <a:extLst>
              <a:ext uri="{FF2B5EF4-FFF2-40B4-BE49-F238E27FC236}">
                <a16:creationId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929" y="915497"/>
            <a:ext cx="4666142" cy="4684105"/>
          </a:xfrm>
          <a:prstGeom prst="rect">
            <a:avLst/>
          </a:prstGeom>
        </p:spPr>
      </p:pic>
      <p:pic>
        <p:nvPicPr>
          <p:cNvPr id="10" name="Immagine 9" descr="Schermata di un telefono cellulare&#10;&#10;Descrizione generata con affidabilità elevata">
            <a:extLst>
              <a:ext uri="{FF2B5EF4-FFF2-40B4-BE49-F238E27FC236}">
                <a16:creationId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551" y="915497"/>
            <a:ext cx="4666142" cy="4684105"/>
          </a:xfrm>
          <a:prstGeom prst="rect">
            <a:avLst/>
          </a:prstGeom>
        </p:spPr>
      </p:pic>
      <p:sp>
        <p:nvSpPr>
          <p:cNvPr id="2" name="Titolo 1">
            <a:extLst>
              <a:ext uri="{FF2B5EF4-FFF2-40B4-BE49-F238E27FC236}">
                <a16:creationId xmlns:a16="http://schemas.microsoft.com/office/drawing/2014/main" id="{7EF5211B-014A-4E6E-98C7-FDAF7855316F}"/>
              </a:ext>
            </a:extLst>
          </p:cNvPr>
          <p:cNvSpPr>
            <a:spLocks noGrp="1"/>
          </p:cNvSpPr>
          <p:nvPr>
            <p:ph type="title"/>
          </p:nvPr>
        </p:nvSpPr>
        <p:spPr/>
        <p:txBody>
          <a:bodyPr rtlCol="0"/>
          <a:lstStyle/>
          <a:p>
            <a:pPr rtl="0"/>
            <a:r>
              <a:rPr lang="it-IT" noProof="0"/>
              <a:t>Fare clic per modificare lo stile del titolo dello schema</a:t>
            </a:r>
          </a:p>
        </p:txBody>
      </p:sp>
      <p:sp>
        <p:nvSpPr>
          <p:cNvPr id="6" name="Segnaposto piè di pa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r>
              <a:rPr lang="it-IT" noProof="0"/>
              <a:t>Aggiungere un piè di pagina</a:t>
            </a:r>
          </a:p>
        </p:txBody>
      </p:sp>
      <p:sp>
        <p:nvSpPr>
          <p:cNvPr id="7" name="Segnaposto numero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11" name="Segnaposto contenuto 3">
            <a:extLst>
              <a:ext uri="{FF2B5EF4-FFF2-40B4-BE49-F238E27FC236}">
                <a16:creationId xmlns:a16="http://schemas.microsoft.com/office/drawing/2014/main" id="{47EC9494-5A42-419D-AADF-96EF1EFD7B64}"/>
              </a:ext>
            </a:extLst>
          </p:cNvPr>
          <p:cNvSpPr>
            <a:spLocks noGrp="1"/>
          </p:cNvSpPr>
          <p:nvPr>
            <p:ph sz="half" idx="2" hasCustomPrompt="1"/>
          </p:nvPr>
        </p:nvSpPr>
        <p:spPr>
          <a:xfrm>
            <a:off x="1615505" y="5752808"/>
            <a:ext cx="1980000" cy="548945"/>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Dettagli modello</a:t>
            </a:r>
          </a:p>
        </p:txBody>
      </p:sp>
      <p:sp>
        <p:nvSpPr>
          <p:cNvPr id="12" name="Segnaposto testo 11">
            <a:extLst>
              <a:ext uri="{FF2B5EF4-FFF2-40B4-BE49-F238E27FC236}">
                <a16:creationId xmlns:a16="http://schemas.microsoft.com/office/drawing/2014/main" id="{CE2D3309-00A3-42D9-8706-6F2A6AD3BB04}"/>
              </a:ext>
            </a:extLst>
          </p:cNvPr>
          <p:cNvSpPr>
            <a:spLocks noGrp="1"/>
          </p:cNvSpPr>
          <p:nvPr>
            <p:ph type="body" sz="quarter" idx="14" hasCustomPrompt="1"/>
          </p:nvPr>
        </p:nvSpPr>
        <p:spPr>
          <a:xfrm>
            <a:off x="1615505" y="5291099"/>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it-IT" noProof="0"/>
              <a:t>Nome modello</a:t>
            </a:r>
          </a:p>
        </p:txBody>
      </p:sp>
      <p:sp>
        <p:nvSpPr>
          <p:cNvPr id="13" name="Segnaposto contenuto 3">
            <a:extLst>
              <a:ext uri="{FF2B5EF4-FFF2-40B4-BE49-F238E27FC236}">
                <a16:creationId xmlns:a16="http://schemas.microsoft.com/office/drawing/2014/main" id="{94E4C70C-AC1E-4EDE-B2C1-23A54123479F}"/>
              </a:ext>
            </a:extLst>
          </p:cNvPr>
          <p:cNvSpPr>
            <a:spLocks noGrp="1"/>
          </p:cNvSpPr>
          <p:nvPr>
            <p:ph sz="half" idx="15" hasCustomPrompt="1"/>
          </p:nvPr>
        </p:nvSpPr>
        <p:spPr>
          <a:xfrm>
            <a:off x="5177148" y="5752808"/>
            <a:ext cx="1980000" cy="548945"/>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Dettagli modello</a:t>
            </a:r>
          </a:p>
        </p:txBody>
      </p:sp>
      <p:sp>
        <p:nvSpPr>
          <p:cNvPr id="14" name="Segnaposto testo 11">
            <a:extLst>
              <a:ext uri="{FF2B5EF4-FFF2-40B4-BE49-F238E27FC236}">
                <a16:creationId xmlns:a16="http://schemas.microsoft.com/office/drawing/2014/main" id="{14B1BB7D-C6D3-4D9C-A235-6CBB5A13EEC6}"/>
              </a:ext>
            </a:extLst>
          </p:cNvPr>
          <p:cNvSpPr>
            <a:spLocks noGrp="1"/>
          </p:cNvSpPr>
          <p:nvPr>
            <p:ph type="body" sz="quarter" idx="16" hasCustomPrompt="1"/>
          </p:nvPr>
        </p:nvSpPr>
        <p:spPr>
          <a:xfrm>
            <a:off x="5177148" y="5291099"/>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it-IT" noProof="0"/>
              <a:t>Nome modello</a:t>
            </a:r>
          </a:p>
        </p:txBody>
      </p:sp>
      <p:sp>
        <p:nvSpPr>
          <p:cNvPr id="15" name="Segnaposto contenuto 3">
            <a:extLst>
              <a:ext uri="{FF2B5EF4-FFF2-40B4-BE49-F238E27FC236}">
                <a16:creationId xmlns:a16="http://schemas.microsoft.com/office/drawing/2014/main" id="{718515F4-6451-4FB7-ACE4-5D9C2CD207A4}"/>
              </a:ext>
            </a:extLst>
          </p:cNvPr>
          <p:cNvSpPr>
            <a:spLocks noGrp="1"/>
          </p:cNvSpPr>
          <p:nvPr>
            <p:ph sz="half" idx="17" hasCustomPrompt="1"/>
          </p:nvPr>
        </p:nvSpPr>
        <p:spPr>
          <a:xfrm>
            <a:off x="8699878" y="5752808"/>
            <a:ext cx="1980000" cy="548945"/>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Dettagli modello</a:t>
            </a:r>
          </a:p>
        </p:txBody>
      </p:sp>
      <p:sp>
        <p:nvSpPr>
          <p:cNvPr id="16" name="Segnaposto testo 11">
            <a:extLst>
              <a:ext uri="{FF2B5EF4-FFF2-40B4-BE49-F238E27FC236}">
                <a16:creationId xmlns:a16="http://schemas.microsoft.com/office/drawing/2014/main" id="{B362C889-34FC-4EB1-967B-DC98349082CB}"/>
              </a:ext>
            </a:extLst>
          </p:cNvPr>
          <p:cNvSpPr>
            <a:spLocks noGrp="1"/>
          </p:cNvSpPr>
          <p:nvPr>
            <p:ph type="body" sz="quarter" idx="18" hasCustomPrompt="1"/>
          </p:nvPr>
        </p:nvSpPr>
        <p:spPr>
          <a:xfrm>
            <a:off x="8699878" y="5291099"/>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it-IT" noProof="0"/>
              <a:t>Nome modello</a:t>
            </a:r>
          </a:p>
        </p:txBody>
      </p:sp>
      <p:sp>
        <p:nvSpPr>
          <p:cNvPr id="4" name="Segnaposto immagine 3">
            <a:extLst>
              <a:ext uri="{FF2B5EF4-FFF2-40B4-BE49-F238E27FC236}">
                <a16:creationId xmlns:a16="http://schemas.microsoft.com/office/drawing/2014/main" id="{4C4EB921-BD58-4C2E-BDD5-FC8D2629829B}"/>
              </a:ext>
            </a:extLst>
          </p:cNvPr>
          <p:cNvSpPr>
            <a:spLocks noGrp="1"/>
          </p:cNvSpPr>
          <p:nvPr>
            <p:ph type="pic" sz="quarter" idx="19"/>
          </p:nvPr>
        </p:nvSpPr>
        <p:spPr>
          <a:xfrm>
            <a:off x="1751679"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17" name="Segnaposto immagine 3">
            <a:extLst>
              <a:ext uri="{FF2B5EF4-FFF2-40B4-BE49-F238E27FC236}">
                <a16:creationId xmlns:a16="http://schemas.microsoft.com/office/drawing/2014/main" id="{3CB44DE3-C599-4EA7-BFDA-4E39AE89FC01}"/>
              </a:ext>
            </a:extLst>
          </p:cNvPr>
          <p:cNvSpPr>
            <a:spLocks noGrp="1"/>
          </p:cNvSpPr>
          <p:nvPr>
            <p:ph type="pic" sz="quarter" idx="20"/>
          </p:nvPr>
        </p:nvSpPr>
        <p:spPr>
          <a:xfrm>
            <a:off x="5281301"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18" name="Segnaposto immagine 3">
            <a:extLst>
              <a:ext uri="{FF2B5EF4-FFF2-40B4-BE49-F238E27FC236}">
                <a16:creationId xmlns:a16="http://schemas.microsoft.com/office/drawing/2014/main" id="{A4392E45-2A0B-49BF-9952-79C42AF8DE90}"/>
              </a:ext>
            </a:extLst>
          </p:cNvPr>
          <p:cNvSpPr>
            <a:spLocks noGrp="1"/>
          </p:cNvSpPr>
          <p:nvPr>
            <p:ph type="pic" sz="quarter" idx="21"/>
          </p:nvPr>
        </p:nvSpPr>
        <p:spPr>
          <a:xfrm>
            <a:off x="8810923"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Tree>
    <p:extLst>
      <p:ext uri="{BB962C8B-B14F-4D97-AF65-F5344CB8AC3E}">
        <p14:creationId xmlns:p14="http://schemas.microsoft.com/office/powerpoint/2010/main" val="4119365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stimonianz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it-IT" noProof="0"/>
              <a:t>Fare clic per modificare lo stile del titolo dello schema</a:t>
            </a:r>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it-IT" noProof="0"/>
              <a:t>Aggiungere un piè di pagina</a:t>
            </a:r>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6" name="Segnaposto tes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
        <p:nvSpPr>
          <p:cNvPr id="4" name="Segnaposto testo 3">
            <a:extLst>
              <a:ext uri="{FF2B5EF4-FFF2-40B4-BE49-F238E27FC236}">
                <a16:creationId xmlns:a16="http://schemas.microsoft.com/office/drawing/2014/main" id="{749CC2AE-E299-42B4-A2C4-357708A0054F}"/>
              </a:ext>
            </a:extLst>
          </p:cNvPr>
          <p:cNvSpPr>
            <a:spLocks noGrp="1"/>
          </p:cNvSpPr>
          <p:nvPr>
            <p:ph type="body" sz="quarter" idx="34" hasCustomPrompt="1"/>
          </p:nvPr>
        </p:nvSpPr>
        <p:spPr>
          <a:xfrm>
            <a:off x="431800" y="1836744"/>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it-IT" noProof="0"/>
              <a:t>Inserire qui la testimonianza</a:t>
            </a:r>
          </a:p>
        </p:txBody>
      </p:sp>
      <p:sp>
        <p:nvSpPr>
          <p:cNvPr id="9" name="Segnaposto testo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582556" y="3693626"/>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it-IT" noProof="0"/>
              <a:t>Nome e titolo</a:t>
            </a:r>
          </a:p>
        </p:txBody>
      </p:sp>
      <p:sp>
        <p:nvSpPr>
          <p:cNvPr id="12" name="Segnaposto testo 3">
            <a:extLst>
              <a:ext uri="{FF2B5EF4-FFF2-40B4-BE49-F238E27FC236}">
                <a16:creationId xmlns:a16="http://schemas.microsoft.com/office/drawing/2014/main" id="{03139A49-E537-4395-967A-08C997820703}"/>
              </a:ext>
            </a:extLst>
          </p:cNvPr>
          <p:cNvSpPr>
            <a:spLocks noGrp="1"/>
          </p:cNvSpPr>
          <p:nvPr>
            <p:ph type="body" sz="quarter" idx="35" hasCustomPrompt="1"/>
          </p:nvPr>
        </p:nvSpPr>
        <p:spPr>
          <a:xfrm>
            <a:off x="4325172" y="3591659"/>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it-IT" noProof="0"/>
              <a:t>Inserire qui la testimonianza</a:t>
            </a:r>
          </a:p>
        </p:txBody>
      </p:sp>
      <p:sp>
        <p:nvSpPr>
          <p:cNvPr id="13" name="Segnaposto testo 8">
            <a:extLst>
              <a:ext uri="{FF2B5EF4-FFF2-40B4-BE49-F238E27FC236}">
                <a16:creationId xmlns:a16="http://schemas.microsoft.com/office/drawing/2014/main" id="{3EE1C8A1-F171-46D2-A92F-1B0E9C52B1A9}"/>
              </a:ext>
            </a:extLst>
          </p:cNvPr>
          <p:cNvSpPr>
            <a:spLocks noGrp="1"/>
          </p:cNvSpPr>
          <p:nvPr>
            <p:ph type="body" sz="quarter" idx="36" hasCustomPrompt="1"/>
          </p:nvPr>
        </p:nvSpPr>
        <p:spPr>
          <a:xfrm>
            <a:off x="4468052" y="5448541"/>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it-IT" noProof="0"/>
              <a:t>Nome e titolo</a:t>
            </a:r>
          </a:p>
        </p:txBody>
      </p:sp>
      <p:sp>
        <p:nvSpPr>
          <p:cNvPr id="14" name="Segnaposto testo 3">
            <a:extLst>
              <a:ext uri="{FF2B5EF4-FFF2-40B4-BE49-F238E27FC236}">
                <a16:creationId xmlns:a16="http://schemas.microsoft.com/office/drawing/2014/main" id="{E3E7FB48-98BE-4677-A80F-969F9F307209}"/>
              </a:ext>
            </a:extLst>
          </p:cNvPr>
          <p:cNvSpPr>
            <a:spLocks noGrp="1"/>
          </p:cNvSpPr>
          <p:nvPr>
            <p:ph type="body" sz="quarter" idx="37" hasCustomPrompt="1"/>
          </p:nvPr>
        </p:nvSpPr>
        <p:spPr>
          <a:xfrm>
            <a:off x="8218545" y="1836744"/>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it-IT" noProof="0"/>
              <a:t>Inserire qui la testimonianza</a:t>
            </a:r>
          </a:p>
        </p:txBody>
      </p:sp>
      <p:sp>
        <p:nvSpPr>
          <p:cNvPr id="15" name="Segnaposto testo 8">
            <a:extLst>
              <a:ext uri="{FF2B5EF4-FFF2-40B4-BE49-F238E27FC236}">
                <a16:creationId xmlns:a16="http://schemas.microsoft.com/office/drawing/2014/main" id="{0146F28A-70F5-4E8B-8A3A-ADB1B6A080D1}"/>
              </a:ext>
            </a:extLst>
          </p:cNvPr>
          <p:cNvSpPr>
            <a:spLocks noGrp="1"/>
          </p:cNvSpPr>
          <p:nvPr>
            <p:ph type="body" sz="quarter" idx="38" hasCustomPrompt="1"/>
          </p:nvPr>
        </p:nvSpPr>
        <p:spPr>
          <a:xfrm>
            <a:off x="8369301" y="3693626"/>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it-IT" noProof="0"/>
              <a:t>Nome e titolo</a:t>
            </a:r>
          </a:p>
        </p:txBody>
      </p:sp>
    </p:spTree>
    <p:extLst>
      <p:ext uri="{BB962C8B-B14F-4D97-AF65-F5344CB8AC3E}">
        <p14:creationId xmlns:p14="http://schemas.microsoft.com/office/powerpoint/2010/main" val="2859472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rtlCol="0" anchor="b"/>
          <a:lstStyle>
            <a:lvl1pPr algn="l">
              <a:defRPr sz="4200" spc="-300">
                <a:solidFill>
                  <a:schemeClr val="bg1"/>
                </a:solidFill>
              </a:defRPr>
            </a:lvl1pPr>
          </a:lstStyle>
          <a:p>
            <a:pPr rtl="0"/>
            <a:r>
              <a:rPr lang="it-IT" noProof="0"/>
              <a:t>Fare clic per modificare lo stile del titolo dello schema</a:t>
            </a:r>
          </a:p>
        </p:txBody>
      </p:sp>
      <p:sp>
        <p:nvSpPr>
          <p:cNvPr id="3" name="Sottotitolo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6" name="Rettangolo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7" name="Rettangolo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859603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estazione sezione">
    <p:bg>
      <p:bgPr>
        <a:solidFill>
          <a:schemeClr val="bg1">
            <a:lumMod val="95000"/>
          </a:schemeClr>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5805D700-F00E-4505-8483-501219FB8BD2}"/>
              </a:ext>
            </a:extLst>
          </p:cNvPr>
          <p:cNvSpPr/>
          <p:nvPr userDrawn="1"/>
        </p:nvSpPr>
        <p:spPr>
          <a:xfrm>
            <a:off x="0" y="0"/>
            <a:ext cx="12192000" cy="63653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 name="Rettangolo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rtlCol="0" anchor="b"/>
          <a:lstStyle>
            <a:lvl1pPr algn="l">
              <a:defRPr sz="4200" spc="-300">
                <a:solidFill>
                  <a:schemeClr val="bg1"/>
                </a:solidFill>
              </a:defRPr>
            </a:lvl1pPr>
          </a:lstStyle>
          <a:p>
            <a:pPr rtl="0"/>
            <a:r>
              <a:rPr lang="it-IT" noProof="0"/>
              <a:t>Fare clic per modificare lo stile del titolo dello schema</a:t>
            </a:r>
          </a:p>
        </p:txBody>
      </p:sp>
      <p:sp>
        <p:nvSpPr>
          <p:cNvPr id="3" name="Sottotitolo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5" name="Rettangolo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6" name="Rettangolo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7" name="Segnaposto numero diapositiva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rtlCol="0"/>
          <a:lstStyle/>
          <a:p>
            <a:pPr rtl="0"/>
            <a:fld id="{4B73C415-D670-4716-A5EC-CC4D52CA2BAC}" type="slidenum">
              <a:rPr lang="it-IT" noProof="0" smtClean="0"/>
              <a:pPr rtl="0"/>
              <a:t>‹N›</a:t>
            </a:fld>
            <a:endParaRPr lang="it-IT" noProof="0"/>
          </a:p>
        </p:txBody>
      </p:sp>
      <p:sp>
        <p:nvSpPr>
          <p:cNvPr id="9" name="Segnaposto piè di pagina 8">
            <a:extLst>
              <a:ext uri="{FF2B5EF4-FFF2-40B4-BE49-F238E27FC236}">
                <a16:creationId xmlns:a16="http://schemas.microsoft.com/office/drawing/2014/main" id="{AF77174B-114F-48DF-AFBF-1AA3416ACD4A}"/>
              </a:ext>
            </a:extLst>
          </p:cNvPr>
          <p:cNvSpPr>
            <a:spLocks noGrp="1"/>
          </p:cNvSpPr>
          <p:nvPr>
            <p:ph type="ftr" sz="quarter" idx="13"/>
          </p:nvPr>
        </p:nvSpPr>
        <p:spPr/>
        <p:txBody>
          <a:bodyPr rtlCol="0"/>
          <a:lstStyle/>
          <a:p>
            <a:pPr rtl="0"/>
            <a:r>
              <a:rPr lang="it-IT" noProof="0"/>
              <a:t>Aggiungere un piè di pagina</a:t>
            </a:r>
          </a:p>
        </p:txBody>
      </p:sp>
    </p:spTree>
    <p:extLst>
      <p:ext uri="{BB962C8B-B14F-4D97-AF65-F5344CB8AC3E}">
        <p14:creationId xmlns:p14="http://schemas.microsoft.com/office/powerpoint/2010/main" val="422901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uto con didascalia">
    <p:bg>
      <p:bgPr>
        <a:solidFill>
          <a:schemeClr val="bg1"/>
        </a:solid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18" name="Segnaposto piè di pagina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rtlCol="0"/>
          <a:lstStyle/>
          <a:p>
            <a:pPr rtl="0"/>
            <a:r>
              <a:rPr lang="it-IT" noProof="0"/>
              <a:t>Aggiungere un piè di pagina</a:t>
            </a:r>
          </a:p>
        </p:txBody>
      </p:sp>
      <p:sp>
        <p:nvSpPr>
          <p:cNvPr id="11" name="Titolo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rtlCol="0" anchor="b"/>
          <a:lstStyle>
            <a:lvl1pPr>
              <a:defRPr sz="3200"/>
            </a:lvl1pPr>
          </a:lstStyle>
          <a:p>
            <a:pPr rtl="0"/>
            <a:r>
              <a:rPr lang="it-IT" noProof="0"/>
              <a:t>Fare clic per modificare lo stile del titolo dello schema</a:t>
            </a:r>
          </a:p>
        </p:txBody>
      </p:sp>
      <p:sp>
        <p:nvSpPr>
          <p:cNvPr id="12" name="Segnaposto testo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rtlCol="0"/>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dirty="0"/>
              <a:t>Modifica gli stili del testo dello schema</a:t>
            </a:r>
          </a:p>
        </p:txBody>
      </p:sp>
      <p:sp>
        <p:nvSpPr>
          <p:cNvPr id="13" name="Segnaposto contenuto 2">
            <a:extLst>
              <a:ext uri="{FF2B5EF4-FFF2-40B4-BE49-F238E27FC236}">
                <a16:creationId xmlns:a16="http://schemas.microsoft.com/office/drawing/2014/main" id="{DF554488-3F7D-4F3A-9AAF-73FB0977D735}"/>
              </a:ext>
            </a:extLst>
          </p:cNvPr>
          <p:cNvSpPr>
            <a:spLocks noGrp="1"/>
          </p:cNvSpPr>
          <p:nvPr>
            <p:ph idx="1" hasCustomPrompt="1"/>
          </p:nvPr>
        </p:nvSpPr>
        <p:spPr>
          <a:xfrm>
            <a:off x="5805962" y="457200"/>
            <a:ext cx="5501126" cy="5411787"/>
          </a:xfrm>
        </p:spPr>
        <p:txBody>
          <a:bodyPr rtlCol="0"/>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it-IT" noProof="0" dirty="0"/>
              <a:t>Modifica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Tree>
    <p:extLst>
      <p:ext uri="{BB962C8B-B14F-4D97-AF65-F5344CB8AC3E}">
        <p14:creationId xmlns:p14="http://schemas.microsoft.com/office/powerpoint/2010/main" val="3625862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magine con didascalia">
    <p:bg>
      <p:bgPr>
        <a:solidFill>
          <a:schemeClr val="bg1"/>
        </a:solid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18" name="Segnaposto piè di pagina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rtlCol="0"/>
          <a:lstStyle/>
          <a:p>
            <a:pPr rtl="0"/>
            <a:r>
              <a:rPr lang="it-IT" noProof="0"/>
              <a:t>Aggiungere un piè di pagina</a:t>
            </a:r>
          </a:p>
        </p:txBody>
      </p:sp>
      <p:sp>
        <p:nvSpPr>
          <p:cNvPr id="11" name="Titolo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rtlCol="0" anchor="b"/>
          <a:lstStyle>
            <a:lvl1pPr>
              <a:defRPr sz="3200"/>
            </a:lvl1pPr>
          </a:lstStyle>
          <a:p>
            <a:pPr rtl="0"/>
            <a:r>
              <a:rPr lang="it-IT" noProof="0"/>
              <a:t>Fare clic per modificare lo stile del titolo dello schema</a:t>
            </a:r>
          </a:p>
        </p:txBody>
      </p:sp>
      <p:sp>
        <p:nvSpPr>
          <p:cNvPr id="12" name="Segnaposto testo 3">
            <a:extLst>
              <a:ext uri="{FF2B5EF4-FFF2-40B4-BE49-F238E27FC236}">
                <a16:creationId xmlns:a16="http://schemas.microsoft.com/office/drawing/2014/main" id="{81AC65F5-382D-4CF6-95CF-DD3FC6D96F37}"/>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Fare clic per modificare gli stili del testo dello schema</a:t>
            </a:r>
          </a:p>
        </p:txBody>
      </p:sp>
      <p:sp>
        <p:nvSpPr>
          <p:cNvPr id="9" name="Segnaposto immagine 2">
            <a:extLst>
              <a:ext uri="{FF2B5EF4-FFF2-40B4-BE49-F238E27FC236}">
                <a16:creationId xmlns:a16="http://schemas.microsoft.com/office/drawing/2014/main" id="{56321125-B861-4CD5-8023-6E403517657A}"/>
              </a:ext>
            </a:extLst>
          </p:cNvPr>
          <p:cNvSpPr>
            <a:spLocks noGrp="1"/>
          </p:cNvSpPr>
          <p:nvPr>
            <p:ph type="pic" idx="1"/>
          </p:nvPr>
        </p:nvSpPr>
        <p:spPr>
          <a:xfrm>
            <a:off x="5804181" y="457201"/>
            <a:ext cx="5504688" cy="5403850"/>
          </a:xfrm>
        </p:spPr>
        <p:txBody>
          <a:bodyPr rtlCol="0"/>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Tree>
    <p:extLst>
      <p:ext uri="{BB962C8B-B14F-4D97-AF65-F5344CB8AC3E}">
        <p14:creationId xmlns:p14="http://schemas.microsoft.com/office/powerpoint/2010/main" val="2491812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della sezione con immagine">
    <p:bg>
      <p:bgPr>
        <a:solidFill>
          <a:schemeClr val="bg1">
            <a:lumMod val="95000"/>
          </a:schemeClr>
        </a:solidFill>
        <a:effectLst/>
      </p:bgPr>
    </p:bg>
    <p:spTree>
      <p:nvGrpSpPr>
        <p:cNvPr id="1" name=""/>
        <p:cNvGrpSpPr/>
        <p:nvPr/>
      </p:nvGrpSpPr>
      <p:grpSpPr>
        <a:xfrm>
          <a:off x="0" y="0"/>
          <a:ext cx="0" cy="0"/>
          <a:chOff x="0" y="0"/>
          <a:chExt cx="0" cy="0"/>
        </a:xfrm>
      </p:grpSpPr>
      <p:sp>
        <p:nvSpPr>
          <p:cNvPr id="8" name="Segnaposto immagine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0"/>
            <a:ext cx="12192000" cy="6365363"/>
          </a:xfrm>
          <a:solidFill>
            <a:schemeClr val="tx1">
              <a:lumMod val="75000"/>
              <a:lumOff val="25000"/>
            </a:schemeClr>
          </a:solidFill>
        </p:spPr>
        <p:txBody>
          <a:bodyPr vert="vert270" lIns="144000" tIns="0" rIns="0" rtlCol="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it-IT" noProof="0"/>
              <a:t>Inserire o trascinare la foto qui </a:t>
            </a:r>
          </a:p>
        </p:txBody>
      </p:sp>
      <p:sp>
        <p:nvSpPr>
          <p:cNvPr id="13" name="Rettangolo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rtlCol="0" anchor="b"/>
          <a:lstStyle>
            <a:lvl1pPr algn="l">
              <a:defRPr sz="4200" spc="-300">
                <a:solidFill>
                  <a:schemeClr val="bg1"/>
                </a:solidFill>
              </a:defRPr>
            </a:lvl1pPr>
          </a:lstStyle>
          <a:p>
            <a:pPr rtl="0"/>
            <a:r>
              <a:rPr lang="it-IT" noProof="0"/>
              <a:t>Fare clic per modificare lo stile del titolo dello schema</a:t>
            </a:r>
          </a:p>
        </p:txBody>
      </p:sp>
      <p:sp>
        <p:nvSpPr>
          <p:cNvPr id="3" name="Sottotitolo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5" name="Rettangolo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6" name="Rettangolo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7" name="Segnaposto numero diapositiva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rtlCol="0"/>
          <a:lstStyle/>
          <a:p>
            <a:pPr rtl="0"/>
            <a:fld id="{4B73C415-D670-4716-A5EC-CC4D52CA2BAC}" type="slidenum">
              <a:rPr lang="it-IT" noProof="0" smtClean="0"/>
              <a:pPr rtl="0"/>
              <a:t>‹N›</a:t>
            </a:fld>
            <a:endParaRPr lang="it-IT" noProof="0"/>
          </a:p>
        </p:txBody>
      </p:sp>
      <p:sp>
        <p:nvSpPr>
          <p:cNvPr id="9" name="Segnaposto piè di pagina 8">
            <a:extLst>
              <a:ext uri="{FF2B5EF4-FFF2-40B4-BE49-F238E27FC236}">
                <a16:creationId xmlns:a16="http://schemas.microsoft.com/office/drawing/2014/main" id="{AF77174B-114F-48DF-AFBF-1AA3416ACD4A}"/>
              </a:ext>
            </a:extLst>
          </p:cNvPr>
          <p:cNvSpPr>
            <a:spLocks noGrp="1"/>
          </p:cNvSpPr>
          <p:nvPr>
            <p:ph type="ftr" sz="quarter" idx="13"/>
          </p:nvPr>
        </p:nvSpPr>
        <p:spPr/>
        <p:txBody>
          <a:bodyPr rtlCol="0"/>
          <a:lstStyle/>
          <a:p>
            <a:pPr rtl="0"/>
            <a:r>
              <a:rPr lang="it-IT" noProof="0"/>
              <a:t>Aggiungere un piè di pagina</a:t>
            </a:r>
          </a:p>
        </p:txBody>
      </p:sp>
    </p:spTree>
    <p:extLst>
      <p:ext uri="{BB962C8B-B14F-4D97-AF65-F5344CB8AC3E}">
        <p14:creationId xmlns:p14="http://schemas.microsoft.com/office/powerpoint/2010/main" val="826140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sottotitolo, contenuto e immagine">
    <p:bg>
      <p:bgPr>
        <a:solidFill>
          <a:schemeClr val="bg1"/>
        </a:solid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Segnaposto contenuto 2">
            <a:extLst>
              <a:ext uri="{FF2B5EF4-FFF2-40B4-BE49-F238E27FC236}">
                <a16:creationId xmlns:a16="http://schemas.microsoft.com/office/drawing/2014/main" id="{BE06229A-0702-4CD6-B5F1-0DC746CC4F18}"/>
              </a:ext>
            </a:extLst>
          </p:cNvPr>
          <p:cNvSpPr>
            <a:spLocks noGrp="1"/>
          </p:cNvSpPr>
          <p:nvPr>
            <p:ph idx="1" hasCustomPrompt="1"/>
          </p:nvPr>
        </p:nvSpPr>
        <p:spPr>
          <a:xfrm>
            <a:off x="431999" y="3714746"/>
            <a:ext cx="4416225" cy="2364591"/>
          </a:xfrm>
        </p:spPr>
        <p:txBody>
          <a:bodyPr rtlCol="0" anchor="t"/>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a:xfrm>
            <a:off x="5658103" y="3981451"/>
            <a:ext cx="5749483" cy="1343026"/>
          </a:xfrm>
        </p:spPr>
        <p:txBody>
          <a:bodyPr rtlCol="0" anchor="b"/>
          <a:lstStyle>
            <a:lvl1pPr>
              <a:defRPr sz="3600">
                <a:solidFill>
                  <a:schemeClr val="bg1"/>
                </a:solidFill>
              </a:defRPr>
            </a:lvl1pPr>
          </a:lstStyle>
          <a:p>
            <a:pPr rtl="0"/>
            <a:r>
              <a:rPr lang="it-IT" noProof="0"/>
              <a:t>Fare clic per modificare lo stile del titolo dello schema</a:t>
            </a:r>
          </a:p>
        </p:txBody>
      </p:sp>
      <p:sp>
        <p:nvSpPr>
          <p:cNvPr id="5" name="Segnaposto immagine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it-IT" noProof="0"/>
              <a:t>Inserire o trascinare la foto qui</a:t>
            </a:r>
          </a:p>
        </p:txBody>
      </p:sp>
      <p:sp>
        <p:nvSpPr>
          <p:cNvPr id="18" name="Segnaposto piè di pagina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rtlCol="0"/>
          <a:lstStyle/>
          <a:p>
            <a:pPr rtl="0"/>
            <a:r>
              <a:rPr lang="it-IT" noProof="0"/>
              <a:t>Aggiungere un piè di pagina</a:t>
            </a:r>
          </a:p>
        </p:txBody>
      </p:sp>
      <p:sp>
        <p:nvSpPr>
          <p:cNvPr id="20" name="Segnaposto testo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rtlCol="0"/>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it-IT" noProof="0"/>
              <a:t>Il sottotitolo, lo slogan o il blurb può essere inserito qui</a:t>
            </a:r>
          </a:p>
        </p:txBody>
      </p:sp>
    </p:spTree>
    <p:extLst>
      <p:ext uri="{BB962C8B-B14F-4D97-AF65-F5344CB8AC3E}">
        <p14:creationId xmlns:p14="http://schemas.microsoft.com/office/powerpoint/2010/main" val="206644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nti elenco immagi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rtlCol="0"/>
          <a:lstStyle/>
          <a:p>
            <a:pPr rtl="0"/>
            <a:r>
              <a:rPr lang="it-IT" noProof="0"/>
              <a:t>Fare clic per modificare lo stile del titolo dello schema</a:t>
            </a:r>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it-IT" noProof="0"/>
              <a:t>Aggiungere un piè di pagina</a:t>
            </a:r>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6" name="Segnaposto tes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
        <p:nvSpPr>
          <p:cNvPr id="49" name="Segnaposto testo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50" name="Segnaposto testo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51" name="Segnaposto testo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52" name="Segnaposto testo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53" name="Segnaposto testo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54" name="Segnaposto testo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55" name="Segnaposto testo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56" name="Segnaposto testo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57" name="Segnaposto testo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58" name="Segnaposto testo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16" name="Segnaposto immagine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59" name="Segnaposto immagine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60" name="Segnaposto immagine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61" name="Segnaposto immagine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62" name="Segnaposto immagine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Tree>
    <p:extLst>
      <p:ext uri="{BB962C8B-B14F-4D97-AF65-F5344CB8AC3E}">
        <p14:creationId xmlns:p14="http://schemas.microsoft.com/office/powerpoint/2010/main" val="2631366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nti elenco icona">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noProof="0"/>
          </a:p>
        </p:txBody>
      </p:sp>
      <p:sp>
        <p:nvSpPr>
          <p:cNvPr id="3" name="Segnaposto contenuto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rtlCol="0"/>
          <a:lstStyle>
            <a:lvl1pPr marL="0" indent="0">
              <a:buNone/>
              <a:defRPr sz="1800">
                <a:solidFill>
                  <a:schemeClr val="bg1"/>
                </a:solidFill>
              </a:defRPr>
            </a:lvl1pPr>
          </a:lstStyle>
          <a:p>
            <a:pPr lvl="0" rtl="0"/>
            <a:r>
              <a:rPr lang="it-IT" noProof="0"/>
              <a:t>Il sottotitolo, lo slogan o il blurb può essere inserito qui</a:t>
            </a:r>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p:spPr>
        <p:txBody>
          <a:bodyPr rtlCol="0"/>
          <a:lstStyle/>
          <a:p>
            <a:pPr rtl="0"/>
            <a:r>
              <a:rPr lang="it-IT" noProof="0"/>
              <a:t>Aggiungere un piè di pagina</a:t>
            </a:r>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10" name="Segnaposto immagine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it-IT" noProof="0"/>
              <a:t>Inserire o trascinare la foto qui</a:t>
            </a:r>
          </a:p>
        </p:txBody>
      </p:sp>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rtl="0"/>
            <a:r>
              <a:rPr lang="it-IT" noProof="0"/>
              <a:t>Fare clic per modificare lo stile del titolo dello schema</a:t>
            </a:r>
          </a:p>
        </p:txBody>
      </p:sp>
      <p:sp>
        <p:nvSpPr>
          <p:cNvPr id="13" name="Segnaposto testo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14" name="Segnaposto testo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15" name="Segnaposto testo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2</a:t>
            </a:r>
          </a:p>
        </p:txBody>
      </p:sp>
      <p:sp>
        <p:nvSpPr>
          <p:cNvPr id="16" name="Segnaposto testo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17" name="Segnaposto testo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3</a:t>
            </a:r>
          </a:p>
        </p:txBody>
      </p:sp>
      <p:sp>
        <p:nvSpPr>
          <p:cNvPr id="18" name="Segnaposto testo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Tree>
    <p:extLst>
      <p:ext uri="{BB962C8B-B14F-4D97-AF65-F5344CB8AC3E}">
        <p14:creationId xmlns:p14="http://schemas.microsoft.com/office/powerpoint/2010/main" val="247064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punti elenco icona">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noProof="0"/>
          </a:p>
        </p:txBody>
      </p:sp>
      <p:sp>
        <p:nvSpPr>
          <p:cNvPr id="3" name="Segnaposto contenuto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rtlCol="0"/>
          <a:lstStyle>
            <a:lvl1pPr marL="0" indent="0">
              <a:buNone/>
              <a:defRPr sz="1800">
                <a:solidFill>
                  <a:schemeClr val="bg1"/>
                </a:solidFill>
              </a:defRPr>
            </a:lvl1pPr>
          </a:lstStyle>
          <a:p>
            <a:pPr lvl="0" rtl="0"/>
            <a:r>
              <a:rPr lang="it-IT" noProof="0"/>
              <a:t>Il sottotitolo, lo slogan o il blurb può essere inserito qui</a:t>
            </a:r>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10" name="Segnaposto immagine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it-IT" noProof="0"/>
              <a:t>Inserire o trascinare la foto qui</a:t>
            </a:r>
          </a:p>
        </p:txBody>
      </p:sp>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rtl="0"/>
            <a:r>
              <a:rPr lang="it-IT" noProof="0"/>
              <a:t>Fare clic per modificare lo stile del titolo dello schema</a:t>
            </a:r>
          </a:p>
        </p:txBody>
      </p:sp>
      <p:sp>
        <p:nvSpPr>
          <p:cNvPr id="13" name="Segnaposto testo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3</a:t>
            </a:r>
          </a:p>
        </p:txBody>
      </p:sp>
      <p:sp>
        <p:nvSpPr>
          <p:cNvPr id="14" name="Segnaposto testo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15" name="Segnaposto testo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4</a:t>
            </a:r>
          </a:p>
        </p:txBody>
      </p:sp>
      <p:sp>
        <p:nvSpPr>
          <p:cNvPr id="16" name="Segnaposto testo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23" name="Segnaposto testo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24" name="Segnaposto testo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25" name="Segnaposto testo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2</a:t>
            </a:r>
          </a:p>
        </p:txBody>
      </p:sp>
      <p:sp>
        <p:nvSpPr>
          <p:cNvPr id="26" name="Segnaposto testo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Tree>
    <p:extLst>
      <p:ext uri="{BB962C8B-B14F-4D97-AF65-F5344CB8AC3E}">
        <p14:creationId xmlns:p14="http://schemas.microsoft.com/office/powerpoint/2010/main" val="3484150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otto digitale">
    <p:bg>
      <p:bgRef idx="1001">
        <a:schemeClr val="bg1"/>
      </p:bgRef>
    </p:bg>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5CE857ED-B36A-4B8A-81C4-94389617E240}"/>
              </a:ext>
            </a:extLst>
          </p:cNvPr>
          <p:cNvPicPr>
            <a:picLocks noChangeAspect="1"/>
          </p:cNvPicPr>
          <p:nvPr userDrawn="1"/>
        </p:nvPicPr>
        <p:blipFill>
          <a:blip r:embed="rId3"/>
          <a:stretch>
            <a:fillRect/>
          </a:stretch>
        </p:blipFill>
        <p:spPr>
          <a:xfrm>
            <a:off x="663465" y="1007667"/>
            <a:ext cx="11528535" cy="5645385"/>
          </a:xfrm>
          <a:prstGeom prst="rect">
            <a:avLst/>
          </a:prstGeom>
        </p:spPr>
      </p:pic>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r>
              <a:rPr lang="it-IT" noProof="0"/>
              <a:t>Aggiungere un piè di pagina</a:t>
            </a:r>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9" name="Segnaposto testo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rtlCol="0" anchor="b"/>
          <a:lstStyle>
            <a:lvl1pPr marL="0" indent="0">
              <a:buNone/>
              <a:defRPr sz="3200">
                <a:solidFill>
                  <a:schemeClr val="tx1">
                    <a:lumMod val="75000"/>
                    <a:lumOff val="25000"/>
                  </a:schemeClr>
                </a:solidFill>
              </a:defRPr>
            </a:lvl1pPr>
          </a:lstStyle>
          <a:p>
            <a:pPr lvl="0" rtl="0"/>
            <a:r>
              <a:rPr lang="it-IT" noProof="0"/>
              <a:t>Testo enfatizzato</a:t>
            </a:r>
          </a:p>
        </p:txBody>
      </p:sp>
      <p:sp>
        <p:nvSpPr>
          <p:cNvPr id="11" name="Segnaposto immagine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Inserire o trascinare il design dello schermo qui</a:t>
            </a:r>
          </a:p>
        </p:txBody>
      </p:sp>
    </p:spTree>
    <p:extLst>
      <p:ext uri="{BB962C8B-B14F-4D97-AF65-F5344CB8AC3E}">
        <p14:creationId xmlns:p14="http://schemas.microsoft.com/office/powerpoint/2010/main" val="147137754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sezion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rtlCol="0"/>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008000"/>
            <a:ext cx="11340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Riga di testo singola</a:t>
            </a:r>
          </a:p>
        </p:txBody>
      </p:sp>
      <p:sp>
        <p:nvSpPr>
          <p:cNvPr id="4" name="Segnaposto contenuto 3">
            <a:extLst>
              <a:ext uri="{FF2B5EF4-FFF2-40B4-BE49-F238E27FC236}">
                <a16:creationId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Descrizione della sezione</a:t>
            </a:r>
          </a:p>
        </p:txBody>
      </p:sp>
      <p:sp>
        <p:nvSpPr>
          <p:cNvPr id="8" name="Segnaposto piè di pagina 7">
            <a:extLst>
              <a:ext uri="{FF2B5EF4-FFF2-40B4-BE49-F238E27FC236}">
                <a16:creationId xmlns:a16="http://schemas.microsoft.com/office/drawing/2014/main" id="{43C0B96F-9D35-4001-9F9C-1A7004D61F3D}"/>
              </a:ext>
            </a:extLst>
          </p:cNvPr>
          <p:cNvSpPr>
            <a:spLocks noGrp="1"/>
          </p:cNvSpPr>
          <p:nvPr>
            <p:ph type="ftr" sz="quarter" idx="10"/>
          </p:nvPr>
        </p:nvSpPr>
        <p:spPr/>
        <p:txBody>
          <a:bodyPr rtlCol="0"/>
          <a:lstStyle/>
          <a:p>
            <a:pPr rtl="0"/>
            <a:r>
              <a:rPr lang="it-IT" noProof="0"/>
              <a:t>Aggiungere un piè di pagina</a:t>
            </a:r>
          </a:p>
        </p:txBody>
      </p:sp>
      <p:sp>
        <p:nvSpPr>
          <p:cNvPr id="9" name="Segnaposto numero diapositiva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6" name="Segnaposto testo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Descrizione della sezione</a:t>
            </a:r>
          </a:p>
        </p:txBody>
      </p:sp>
      <p:sp>
        <p:nvSpPr>
          <p:cNvPr id="10" name="Segnaposto testo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Descrizione della sezione</a:t>
            </a:r>
          </a:p>
        </p:txBody>
      </p:sp>
      <p:sp>
        <p:nvSpPr>
          <p:cNvPr id="12" name="Segnaposto testo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it-IT" noProof="0"/>
              <a:t>Sezione 1</a:t>
            </a:r>
          </a:p>
        </p:txBody>
      </p:sp>
      <p:sp>
        <p:nvSpPr>
          <p:cNvPr id="14" name="Segnaposto testo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it-IT" noProof="0"/>
              <a:t>Sezione 2</a:t>
            </a:r>
          </a:p>
        </p:txBody>
      </p:sp>
      <p:sp>
        <p:nvSpPr>
          <p:cNvPr id="16" name="Segnaposto testo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it-IT" noProof="0"/>
              <a:t>Sezione 3</a:t>
            </a:r>
          </a:p>
        </p:txBody>
      </p:sp>
    </p:spTree>
    <p:extLst>
      <p:ext uri="{BB962C8B-B14F-4D97-AF65-F5344CB8AC3E}">
        <p14:creationId xmlns:p14="http://schemas.microsoft.com/office/powerpoint/2010/main" val="2600307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06A7F847-7F52-4026-B418-55C25C28C4CB}"/>
              </a:ext>
            </a:extLst>
          </p:cNvPr>
          <p:cNvSpPr/>
          <p:nvPr userDrawn="1"/>
        </p:nvSpPr>
        <p:spPr>
          <a:xfrm>
            <a:off x="0" y="6365364"/>
            <a:ext cx="12192000" cy="421200"/>
          </a:xfrm>
          <a:prstGeom prst="rect">
            <a:avLst/>
          </a:prstGeom>
          <a:gradFill>
            <a:gsLst>
              <a:gs pos="5300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Segnaposto titolo 1">
            <a:extLst>
              <a:ext uri="{FF2B5EF4-FFF2-40B4-BE49-F238E27FC236}">
                <a16:creationId xmlns:a16="http://schemas.microsoft.com/office/drawing/2014/main"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numero diapositiva 5">
            <a:extLst>
              <a:ext uri="{FF2B5EF4-FFF2-40B4-BE49-F238E27FC236}">
                <a16:creationId xmlns:a16="http://schemas.microsoft.com/office/drawing/2014/main" id="{504A2955-0629-484D-8B16-D4500802A4E6}"/>
              </a:ext>
            </a:extLst>
          </p:cNvPr>
          <p:cNvSpPr>
            <a:spLocks noGrp="1"/>
          </p:cNvSpPr>
          <p:nvPr>
            <p:ph type="sldNum" sz="quarter" idx="4"/>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lvl1pPr algn="ctr">
              <a:defRPr sz="1200" b="0" i="0">
                <a:solidFill>
                  <a:schemeClr val="tx1">
                    <a:lumMod val="65000"/>
                    <a:lumOff val="35000"/>
                  </a:schemeClr>
                </a:solidFill>
                <a:latin typeface="+mn-lt"/>
              </a:defRPr>
            </a:lvl1pPr>
          </a:lstStyle>
          <a:p>
            <a:pPr rtl="0"/>
            <a:fld id="{4B73C415-D670-4716-A5EC-CC4D52CA2BAC}" type="slidenum">
              <a:rPr lang="it-IT" noProof="0" smtClean="0"/>
              <a:pPr rtl="0"/>
              <a:t>‹N›</a:t>
            </a:fld>
            <a:endParaRPr lang="it-IT" noProof="0"/>
          </a:p>
        </p:txBody>
      </p:sp>
      <p:sp>
        <p:nvSpPr>
          <p:cNvPr id="7" name="Segnaposto piè di pagina 6">
            <a:extLst>
              <a:ext uri="{FF2B5EF4-FFF2-40B4-BE49-F238E27FC236}">
                <a16:creationId xmlns:a16="http://schemas.microsoft.com/office/drawing/2014/main" id="{DBD150CE-DC66-461D-A66C-7CF33070436A}"/>
              </a:ext>
            </a:extLst>
          </p:cNvPr>
          <p:cNvSpPr>
            <a:spLocks noGrp="1"/>
          </p:cNvSpPr>
          <p:nvPr>
            <p:ph type="ftr" sz="quarter" idx="3"/>
          </p:nvPr>
        </p:nvSpPr>
        <p:spPr>
          <a:xfrm>
            <a:off x="432000" y="6365363"/>
            <a:ext cx="5472000" cy="412431"/>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r>
              <a:rPr lang="it-IT" noProof="0"/>
              <a:t>Aggiungere un piè di pagina</a:t>
            </a:r>
          </a:p>
        </p:txBody>
      </p:sp>
      <p:sp>
        <p:nvSpPr>
          <p:cNvPr id="8" name="Rettangolo 7">
            <a:extLst>
              <a:ext uri="{FF2B5EF4-FFF2-40B4-BE49-F238E27FC236}">
                <a16:creationId xmlns:a16="http://schemas.microsoft.com/office/drawing/2014/main" id="{00ED0A63-77FF-4992-99DD-A09E96E22ACC}"/>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 name="Rettangolo 9">
            <a:extLst>
              <a:ext uri="{FF2B5EF4-FFF2-40B4-BE49-F238E27FC236}">
                <a16:creationId xmlns:a16="http://schemas.microsoft.com/office/drawing/2014/main" id="{96335A3F-070E-4B0E-A4FA-9B3279A2897C}"/>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 name="Casella di testo 12">
            <a:extLst>
              <a:ext uri="{FF2B5EF4-FFF2-40B4-BE49-F238E27FC236}">
                <a16:creationId xmlns:a16="http://schemas.microsoft.com/office/drawing/2014/main" id="{7C7EB16B-9FE5-4954-8D9A-47381E739BF5}"/>
              </a:ext>
            </a:extLst>
          </p:cNvPr>
          <p:cNvSpPr txBox="1"/>
          <p:nvPr userDrawn="1"/>
        </p:nvSpPr>
        <p:spPr>
          <a:xfrm>
            <a:off x="9529311" y="6365363"/>
            <a:ext cx="2047875" cy="429969"/>
          </a:xfrm>
          <a:prstGeom prst="rect">
            <a:avLst/>
          </a:prstGeom>
          <a:noFill/>
        </p:spPr>
        <p:txBody>
          <a:bodyPr wrap="square" lIns="0" tIns="0" rIns="0" bIns="0" rtlCol="0" anchor="ctr" anchorCtr="0">
            <a:noAutofit/>
          </a:bodyPr>
          <a:lstStyle/>
          <a:p>
            <a:pPr algn="r" rtl="0"/>
            <a:r>
              <a:rPr lang="it-IT" sz="1200" b="0" noProof="0">
                <a:solidFill>
                  <a:schemeClr val="bg1">
                    <a:lumMod val="65000"/>
                  </a:schemeClr>
                </a:solidFill>
                <a:latin typeface="+mn-lt"/>
              </a:rPr>
              <a:t>NOME O LOGO</a:t>
            </a:r>
          </a:p>
        </p:txBody>
      </p:sp>
    </p:spTree>
    <p:extLst>
      <p:ext uri="{BB962C8B-B14F-4D97-AF65-F5344CB8AC3E}">
        <p14:creationId xmlns:p14="http://schemas.microsoft.com/office/powerpoint/2010/main" val="3833537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s://riversafe.co.uk/big-dat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16.xml"/><Relationship Id="rId5" Type="http://schemas.openxmlformats.org/officeDocument/2006/relationships/hyperlink" Target="https://ckan.dataplatform.nl/dataset" TargetMode="Externa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16.xml"/><Relationship Id="rId5" Type="http://schemas.openxmlformats.org/officeDocument/2006/relationships/hyperlink" Target="https://data.gov.uk/" TargetMode="Externa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16.xml"/><Relationship Id="rId5" Type="http://schemas.openxmlformats.org/officeDocument/2006/relationships/hyperlink" Target="https://datos.gob.es/en" TargetMode="Externa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6.xml"/><Relationship Id="rId6" Type="http://schemas.openxmlformats.org/officeDocument/2006/relationships/hyperlink" Target="https://data.gov.ie/dataset" TargetMode="External"/><Relationship Id="rId5" Type="http://schemas.openxmlformats.org/officeDocument/2006/relationships/hyperlink" Target="https://data.smartdublin.ie/" TargetMode="Externa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1.xml"/><Relationship Id="rId4" Type="http://schemas.openxmlformats.org/officeDocument/2006/relationships/hyperlink" Target="https://www.data.gouv.fr/f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0.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5.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7.jp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8.png"/><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jpe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837473B0-CC2E-450A-ABE3-18F120FF3D39}">
                <a1611:picAttrSrcUrl xmlns:a1611="http://schemas.microsoft.com/office/drawing/2016/11/main" r:id="rId4"/>
              </a:ext>
            </a:extLst>
          </a:blip>
          <a:srcRect/>
          <a:stretch>
            <a:fillRect/>
          </a:stretch>
        </a:blipFill>
        <a:effectLst/>
      </p:bgPr>
    </p:bg>
    <p:spTree>
      <p:nvGrpSpPr>
        <p:cNvPr id="1" name=""/>
        <p:cNvGrpSpPr/>
        <p:nvPr/>
      </p:nvGrpSpPr>
      <p:grpSpPr>
        <a:xfrm>
          <a:off x="0" y="0"/>
          <a:ext cx="0" cy="0"/>
          <a:chOff x="0" y="0"/>
          <a:chExt cx="0" cy="0"/>
        </a:xfrm>
      </p:grpSpPr>
      <p:pic>
        <p:nvPicPr>
          <p:cNvPr id="1030" name="Picture 6" descr="Risultati immagini per data">
            <a:extLst>
              <a:ext uri="{FF2B5EF4-FFF2-40B4-BE49-F238E27FC236}">
                <a16:creationId xmlns:a16="http://schemas.microsoft.com/office/drawing/2014/main" id="{8C67066F-8307-4208-A17F-DCFEEF1532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336000" y="0"/>
            <a:ext cx="3979575" cy="6858000"/>
          </a:xfrm>
          <a:prstGeom prst="rect">
            <a:avLst/>
          </a:prstGeom>
          <a:solidFill>
            <a:schemeClr val="tx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prstClr val="white"/>
              </a:solidFill>
              <a:effectLst/>
              <a:uLnTx/>
              <a:uFillTx/>
              <a:latin typeface="Tahoma"/>
              <a:ea typeface="+mn-ea"/>
              <a:cs typeface="+mn-cs"/>
            </a:endParaRPr>
          </a:p>
        </p:txBody>
      </p:sp>
      <p:sp>
        <p:nvSpPr>
          <p:cNvPr id="19" name="Casella di testo 18">
            <a:extLst>
              <a:ext uri="{FF2B5EF4-FFF2-40B4-BE49-F238E27FC236}">
                <a16:creationId xmlns:a16="http://schemas.microsoft.com/office/drawing/2014/main" id="{5170152F-4BDD-EA4D-B3D1-E9A87974CFC0}"/>
              </a:ext>
            </a:extLst>
          </p:cNvPr>
          <p:cNvSpPr txBox="1"/>
          <p:nvPr/>
        </p:nvSpPr>
        <p:spPr bwMode="gray">
          <a:xfrm>
            <a:off x="6472251" y="2102904"/>
            <a:ext cx="3843324" cy="3139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it-IT" sz="1600" b="1" i="0" u="none" strike="noStrike" kern="1200" cap="none" spc="0" normalizeH="0" baseline="0" noProof="1">
                <a:ln>
                  <a:noFill/>
                </a:ln>
                <a:gradFill>
                  <a:gsLst>
                    <a:gs pos="0">
                      <a:srgbClr val="00B0F0"/>
                    </a:gs>
                    <a:gs pos="51300">
                      <a:srgbClr val="5ECCF3"/>
                    </a:gs>
                    <a:gs pos="100000">
                      <a:srgbClr val="A7EA52"/>
                    </a:gs>
                  </a:gsLst>
                  <a:lin ang="0" scaled="0"/>
                </a:gradFill>
                <a:effectLst/>
                <a:uLnTx/>
                <a:uFillTx/>
                <a:latin typeface="Tahoma"/>
                <a:ea typeface="+mn-ea"/>
                <a:cs typeface="+mn-cs"/>
              </a:rPr>
              <a:t>Luca Postiglione</a:t>
            </a:r>
          </a:p>
        </p:txBody>
      </p:sp>
      <p:sp>
        <p:nvSpPr>
          <p:cNvPr id="2" name="Titolo 1">
            <a:extLst>
              <a:ext uri="{FF2B5EF4-FFF2-40B4-BE49-F238E27FC236}">
                <a16:creationId xmlns:a16="http://schemas.microsoft.com/office/drawing/2014/main" id="{8468F2B1-EF8F-4772-ADA1-4195B20EBA74}"/>
              </a:ext>
            </a:extLst>
          </p:cNvPr>
          <p:cNvSpPr>
            <a:spLocks noGrp="1"/>
          </p:cNvSpPr>
          <p:nvPr>
            <p:ph type="ctrTitle"/>
          </p:nvPr>
        </p:nvSpPr>
        <p:spPr bwMode="gray">
          <a:xfrm>
            <a:off x="6539895" y="1638443"/>
            <a:ext cx="3571782" cy="2387600"/>
          </a:xfrm>
        </p:spPr>
        <p:txBody>
          <a:bodyPr rtlCol="0"/>
          <a:lstStyle/>
          <a:p>
            <a:r>
              <a:rPr lang="it-IT" sz="3200" dirty="0" err="1"/>
              <a:t>Syntactical</a:t>
            </a:r>
            <a:r>
              <a:rPr lang="it-IT" sz="3200" dirty="0"/>
              <a:t> </a:t>
            </a:r>
            <a:r>
              <a:rPr lang="it-IT" sz="3200" dirty="0" err="1"/>
              <a:t>errors</a:t>
            </a:r>
            <a:br>
              <a:rPr lang="it-IT" sz="3200" dirty="0"/>
            </a:br>
            <a:r>
              <a:rPr lang="it-IT" sz="3200" dirty="0" err="1"/>
              <a:t>detection</a:t>
            </a:r>
            <a:br>
              <a:rPr lang="it-IT" sz="3200" dirty="0"/>
            </a:br>
            <a:endParaRPr lang="it-IT" sz="3200" dirty="0"/>
          </a:p>
        </p:txBody>
      </p:sp>
      <p:cxnSp>
        <p:nvCxnSpPr>
          <p:cNvPr id="16" name="Connettore diritto 15" title="Linea di divisione">
            <a:extLst>
              <a:ext uri="{FF2B5EF4-FFF2-40B4-BE49-F238E27FC236}">
                <a16:creationId xmlns:a16="http://schemas.microsoft.com/office/drawing/2014/main" id="{F3753AF9-461F-4049-BB9D-621E76A51470}"/>
              </a:ext>
            </a:extLst>
          </p:cNvPr>
          <p:cNvCxnSpPr>
            <a:cxnSpLocks/>
          </p:cNvCxnSpPr>
          <p:nvPr/>
        </p:nvCxnSpPr>
        <p:spPr>
          <a:xfrm>
            <a:off x="6539896" y="4197291"/>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Sottotitolo 2">
            <a:extLst>
              <a:ext uri="{FF2B5EF4-FFF2-40B4-BE49-F238E27FC236}">
                <a16:creationId xmlns:a16="http://schemas.microsoft.com/office/drawing/2014/main" id="{565124A8-7554-4DB8-896F-F9946B9CF1F9}"/>
              </a:ext>
            </a:extLst>
          </p:cNvPr>
          <p:cNvSpPr>
            <a:spLocks noGrp="1"/>
          </p:cNvSpPr>
          <p:nvPr>
            <p:ph type="subTitle" idx="1"/>
          </p:nvPr>
        </p:nvSpPr>
        <p:spPr bwMode="gray">
          <a:xfrm>
            <a:off x="6539896" y="4539789"/>
            <a:ext cx="3571782" cy="1219200"/>
          </a:xfrm>
        </p:spPr>
        <p:txBody>
          <a:bodyPr rtlCol="0"/>
          <a:lstStyle/>
          <a:p>
            <a:pPr rtl="0"/>
            <a:r>
              <a:rPr lang="it-IT" dirty="0"/>
              <a:t>Utilizzo di tecniche di clustering per individuare errori sintattici negli </a:t>
            </a:r>
            <a:r>
              <a:rPr lang="it-IT" dirty="0" err="1"/>
              <a:t>OpenData</a:t>
            </a:r>
            <a:endParaRPr lang="it-IT" dirty="0"/>
          </a:p>
          <a:p>
            <a:pPr rtl="0"/>
            <a:endParaRPr lang="it-IT" dirty="0"/>
          </a:p>
        </p:txBody>
      </p:sp>
      <p:pic>
        <p:nvPicPr>
          <p:cNvPr id="18" name="Immagine 17">
            <a:extLst>
              <a:ext uri="{FF2B5EF4-FFF2-40B4-BE49-F238E27FC236}">
                <a16:creationId xmlns:a16="http://schemas.microsoft.com/office/drawing/2014/main" id="{A0DFF9C4-F69A-4DDB-A66E-DD8E450C54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8196" y="299316"/>
            <a:ext cx="2475181" cy="456845"/>
          </a:xfrm>
          <a:prstGeom prst="rect">
            <a:avLst/>
          </a:prstGeom>
        </p:spPr>
      </p:pic>
      <p:sp>
        <p:nvSpPr>
          <p:cNvPr id="10" name="Titolo 1">
            <a:extLst>
              <a:ext uri="{FF2B5EF4-FFF2-40B4-BE49-F238E27FC236}">
                <a16:creationId xmlns:a16="http://schemas.microsoft.com/office/drawing/2014/main" id="{4B07BCA2-791C-45C1-B270-7446EF28B2E2}"/>
              </a:ext>
            </a:extLst>
          </p:cNvPr>
          <p:cNvSpPr txBox="1">
            <a:spLocks/>
          </p:cNvSpPr>
          <p:nvPr/>
        </p:nvSpPr>
        <p:spPr bwMode="gray">
          <a:xfrm>
            <a:off x="6539895" y="2058416"/>
            <a:ext cx="3571782" cy="23876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600" kern="1200" spc="-300">
                <a:solidFill>
                  <a:schemeClr val="bg1"/>
                </a:solidFill>
                <a:latin typeface="+mj-lt"/>
                <a:ea typeface="+mj-ea"/>
                <a:cs typeface="+mj-cs"/>
              </a:defRPr>
            </a:lvl1pPr>
          </a:lstStyle>
          <a:p>
            <a:endParaRPr lang="it-IT" sz="3200" dirty="0"/>
          </a:p>
          <a:p>
            <a:endParaRPr lang="it-IT" sz="3200" dirty="0"/>
          </a:p>
          <a:p>
            <a:r>
              <a:rPr lang="it-IT" sz="3200" dirty="0"/>
              <a:t>		 and</a:t>
            </a:r>
          </a:p>
          <a:p>
            <a:r>
              <a:rPr lang="it-IT" sz="3200" dirty="0" err="1"/>
              <a:t>correction</a:t>
            </a:r>
            <a:br>
              <a:rPr lang="it-IT" sz="3200" dirty="0"/>
            </a:br>
            <a:endParaRPr lang="it-IT" sz="3200" dirty="0"/>
          </a:p>
        </p:txBody>
      </p:sp>
    </p:spTree>
    <p:extLst>
      <p:ext uri="{BB962C8B-B14F-4D97-AF65-F5344CB8AC3E}">
        <p14:creationId xmlns:p14="http://schemas.microsoft.com/office/powerpoint/2010/main" val="2941958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28">
            <a:extLst>
              <a:ext uri="{FF2B5EF4-FFF2-40B4-BE49-F238E27FC236}">
                <a16:creationId xmlns:a16="http://schemas.microsoft.com/office/drawing/2014/main" id="{26C9329F-8A4A-4550-8A42-68C232EE556F}"/>
              </a:ext>
            </a:extLst>
          </p:cNvPr>
          <p:cNvSpPr>
            <a:spLocks noGrp="1"/>
          </p:cNvSpPr>
          <p:nvPr>
            <p:ph type="title"/>
          </p:nvPr>
        </p:nvSpPr>
        <p:spPr>
          <a:xfrm>
            <a:off x="432000" y="432000"/>
            <a:ext cx="11340000" cy="432000"/>
          </a:xfrm>
        </p:spPr>
        <p:txBody>
          <a:bodyPr/>
          <a:lstStyle/>
          <a:p>
            <a:r>
              <a:rPr lang="it-IT" dirty="0"/>
              <a:t>Test su dataset europei… senza problemi</a:t>
            </a:r>
          </a:p>
        </p:txBody>
      </p:sp>
      <p:sp>
        <p:nvSpPr>
          <p:cNvPr id="3" name="Segnaposto numero diapositiva 2">
            <a:extLst>
              <a:ext uri="{FF2B5EF4-FFF2-40B4-BE49-F238E27FC236}">
                <a16:creationId xmlns:a16="http://schemas.microsoft.com/office/drawing/2014/main" id="{26E1ABE1-6420-452A-80CF-890A7078DB11}"/>
              </a:ext>
            </a:extLst>
          </p:cNvPr>
          <p:cNvSpPr>
            <a:spLocks noGrp="1"/>
          </p:cNvSpPr>
          <p:nvPr>
            <p:ph type="sldNum" sz="quarter" idx="11"/>
          </p:nvPr>
        </p:nvSpPr>
        <p:spPr/>
        <p:txBody>
          <a:bodyPr/>
          <a:lstStyle/>
          <a:p>
            <a:pPr rtl="0"/>
            <a:fld id="{4B73C415-D670-4716-A5EC-CC4D52CA2BAC}" type="slidenum">
              <a:rPr lang="it-IT" noProof="0" smtClean="0"/>
              <a:pPr rtl="0"/>
              <a:t>10</a:t>
            </a:fld>
            <a:endParaRPr lang="it-IT" noProof="0"/>
          </a:p>
        </p:txBody>
      </p:sp>
      <p:pic>
        <p:nvPicPr>
          <p:cNvPr id="70" name="Picture 2" descr="Risultati immagini per olanda bandiera">
            <a:extLst>
              <a:ext uri="{FF2B5EF4-FFF2-40B4-BE49-F238E27FC236}">
                <a16:creationId xmlns:a16="http://schemas.microsoft.com/office/drawing/2014/main" id="{0CD1764F-672A-4FD2-820F-2A1F60BDD0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135" y="1368000"/>
            <a:ext cx="2500302" cy="16043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4" name="CasellaDiTesto 73">
            <a:extLst>
              <a:ext uri="{FF2B5EF4-FFF2-40B4-BE49-F238E27FC236}">
                <a16:creationId xmlns:a16="http://schemas.microsoft.com/office/drawing/2014/main" id="{FDB43A41-07CE-45AF-9913-080444C01A3F}"/>
              </a:ext>
            </a:extLst>
          </p:cNvPr>
          <p:cNvSpPr txBox="1"/>
          <p:nvPr/>
        </p:nvSpPr>
        <p:spPr>
          <a:xfrm>
            <a:off x="4933950" y="1708518"/>
            <a:ext cx="6475940" cy="923330"/>
          </a:xfrm>
          <a:prstGeom prst="rect">
            <a:avLst/>
          </a:prstGeom>
          <a:noFill/>
        </p:spPr>
        <p:txBody>
          <a:bodyPr wrap="none" rtlCol="0">
            <a:spAutoFit/>
          </a:bodyPr>
          <a:lstStyle/>
          <a:p>
            <a:pPr marL="285750" indent="-285750">
              <a:buClr>
                <a:schemeClr val="accent2"/>
              </a:buClr>
              <a:buFont typeface="Arial" panose="020B0604020202020204" pitchFamily="34" charset="0"/>
              <a:buChar char="•"/>
            </a:pPr>
            <a:r>
              <a:rPr lang="it-IT" dirty="0"/>
              <a:t>Dataset dei principali incidenti stradali tra il 2006 e il 2012;</a:t>
            </a:r>
          </a:p>
          <a:p>
            <a:pPr marL="285750" indent="-285750">
              <a:buClr>
                <a:schemeClr val="accent2"/>
              </a:buClr>
              <a:buFont typeface="Arial" panose="020B0604020202020204" pitchFamily="34" charset="0"/>
              <a:buChar char="•"/>
            </a:pPr>
            <a:r>
              <a:rPr lang="it-IT" dirty="0"/>
              <a:t>Test con e senza errori;</a:t>
            </a:r>
          </a:p>
          <a:p>
            <a:pPr marL="285750" indent="-285750">
              <a:buClr>
                <a:schemeClr val="accent2"/>
              </a:buClr>
              <a:buFont typeface="Arial" panose="020B0604020202020204" pitchFamily="34" charset="0"/>
              <a:buChar char="•"/>
            </a:pPr>
            <a:r>
              <a:rPr lang="it-IT" dirty="0"/>
              <a:t>Test basato sulle province;</a:t>
            </a:r>
          </a:p>
        </p:txBody>
      </p:sp>
      <p:pic>
        <p:nvPicPr>
          <p:cNvPr id="75" name="Immagine 74">
            <a:extLst>
              <a:ext uri="{FF2B5EF4-FFF2-40B4-BE49-F238E27FC236}">
                <a16:creationId xmlns:a16="http://schemas.microsoft.com/office/drawing/2014/main" id="{18196522-8D16-4EB4-9E97-EAEA4898956A}"/>
              </a:ext>
            </a:extLst>
          </p:cNvPr>
          <p:cNvPicPr>
            <a:picLocks noChangeAspect="1"/>
          </p:cNvPicPr>
          <p:nvPr/>
        </p:nvPicPr>
        <p:blipFill>
          <a:blip r:embed="rId3"/>
          <a:stretch>
            <a:fillRect/>
          </a:stretch>
        </p:blipFill>
        <p:spPr>
          <a:xfrm>
            <a:off x="3174899" y="3476366"/>
            <a:ext cx="5605664" cy="2609850"/>
          </a:xfrm>
          <a:prstGeom prst="rect">
            <a:avLst/>
          </a:prstGeom>
        </p:spPr>
      </p:pic>
      <p:pic>
        <p:nvPicPr>
          <p:cNvPr id="76" name="Immagine 75">
            <a:extLst>
              <a:ext uri="{FF2B5EF4-FFF2-40B4-BE49-F238E27FC236}">
                <a16:creationId xmlns:a16="http://schemas.microsoft.com/office/drawing/2014/main" id="{5BBFEA81-C830-4D7D-A860-0072E9BC8B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sp>
        <p:nvSpPr>
          <p:cNvPr id="2" name="Rettangolo 1">
            <a:extLst>
              <a:ext uri="{FF2B5EF4-FFF2-40B4-BE49-F238E27FC236}">
                <a16:creationId xmlns:a16="http://schemas.microsoft.com/office/drawing/2014/main" id="{C760FF10-FCE5-4473-9C64-A881D567EC6B}"/>
              </a:ext>
            </a:extLst>
          </p:cNvPr>
          <p:cNvSpPr/>
          <p:nvPr/>
        </p:nvSpPr>
        <p:spPr>
          <a:xfrm>
            <a:off x="5232468" y="1339186"/>
            <a:ext cx="3888372" cy="369332"/>
          </a:xfrm>
          <a:prstGeom prst="rect">
            <a:avLst/>
          </a:prstGeom>
        </p:spPr>
        <p:txBody>
          <a:bodyPr wrap="none">
            <a:spAutoFit/>
          </a:bodyPr>
          <a:lstStyle/>
          <a:p>
            <a:r>
              <a:rPr lang="it-IT" dirty="0">
                <a:hlinkClick r:id="rId5"/>
              </a:rPr>
              <a:t>https://ckan.dataplatform.nl/dataset</a:t>
            </a:r>
            <a:endParaRPr lang="it-IT" dirty="0"/>
          </a:p>
        </p:txBody>
      </p:sp>
    </p:spTree>
    <p:extLst>
      <p:ext uri="{BB962C8B-B14F-4D97-AF65-F5344CB8AC3E}">
        <p14:creationId xmlns:p14="http://schemas.microsoft.com/office/powerpoint/2010/main" val="2171776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AAE1282B-7087-49FE-98B5-0564EA1AF468}"/>
              </a:ext>
            </a:extLst>
          </p:cNvPr>
          <p:cNvSpPr>
            <a:spLocks noGrp="1"/>
          </p:cNvSpPr>
          <p:nvPr>
            <p:ph idx="1"/>
          </p:nvPr>
        </p:nvSpPr>
        <p:spPr/>
        <p:txBody>
          <a:bodyPr/>
          <a:lstStyle/>
          <a:p>
            <a:r>
              <a:rPr lang="it-IT" dirty="0"/>
              <a:t>Test effettuati per verificare l’adattabilità della libreria su collezioni di stringhe di un’altra lingua</a:t>
            </a:r>
          </a:p>
        </p:txBody>
      </p:sp>
      <p:sp>
        <p:nvSpPr>
          <p:cNvPr id="4" name="Segnaposto numero diapositiva 3">
            <a:extLst>
              <a:ext uri="{FF2B5EF4-FFF2-40B4-BE49-F238E27FC236}">
                <a16:creationId xmlns:a16="http://schemas.microsoft.com/office/drawing/2014/main" id="{91CA771E-79C9-42C7-B9C7-FD502DE65677}"/>
              </a:ext>
            </a:extLst>
          </p:cNvPr>
          <p:cNvSpPr>
            <a:spLocks noGrp="1"/>
          </p:cNvSpPr>
          <p:nvPr>
            <p:ph type="sldNum" sz="quarter" idx="11"/>
          </p:nvPr>
        </p:nvSpPr>
        <p:spPr>
          <a:xfrm>
            <a:off x="11772000" y="6365363"/>
            <a:ext cx="420000" cy="421200"/>
          </a:xfrm>
        </p:spPr>
        <p:txBody>
          <a:bodyPr/>
          <a:lstStyle/>
          <a:p>
            <a:pPr rtl="0"/>
            <a:fld id="{4B73C415-D670-4716-A5EC-CC4D52CA2BAC}" type="slidenum">
              <a:rPr lang="it-IT" noProof="0" smtClean="0"/>
              <a:pPr rtl="0"/>
              <a:t>11</a:t>
            </a:fld>
            <a:endParaRPr lang="it-IT" noProof="0"/>
          </a:p>
        </p:txBody>
      </p:sp>
      <p:sp>
        <p:nvSpPr>
          <p:cNvPr id="5" name="Titolo 4">
            <a:extLst>
              <a:ext uri="{FF2B5EF4-FFF2-40B4-BE49-F238E27FC236}">
                <a16:creationId xmlns:a16="http://schemas.microsoft.com/office/drawing/2014/main" id="{72151FFB-363E-4FA7-B168-B022077B791F}"/>
              </a:ext>
            </a:extLst>
          </p:cNvPr>
          <p:cNvSpPr>
            <a:spLocks noGrp="1"/>
          </p:cNvSpPr>
          <p:nvPr>
            <p:ph type="title"/>
          </p:nvPr>
        </p:nvSpPr>
        <p:spPr/>
        <p:txBody>
          <a:bodyPr/>
          <a:lstStyle/>
          <a:p>
            <a:r>
              <a:rPr lang="it-IT" dirty="0"/>
              <a:t>Test su dataset europei</a:t>
            </a:r>
          </a:p>
        </p:txBody>
      </p:sp>
      <p:pic>
        <p:nvPicPr>
          <p:cNvPr id="1026" name="Picture 2" descr="Risultati immagini per ue">
            <a:extLst>
              <a:ext uri="{FF2B5EF4-FFF2-40B4-BE49-F238E27FC236}">
                <a16:creationId xmlns:a16="http://schemas.microsoft.com/office/drawing/2014/main" id="{857F96A4-DC9E-4760-8455-71744E55D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8" y="706722"/>
            <a:ext cx="4969934" cy="2795588"/>
          </a:xfrm>
          <a:prstGeom prst="rect">
            <a:avLst/>
          </a:prstGeom>
          <a:noFill/>
          <a:extLst>
            <a:ext uri="{909E8E84-426E-40DD-AFC4-6F175D3DCCD1}">
              <a14:hiddenFill xmlns:a14="http://schemas.microsoft.com/office/drawing/2010/main">
                <a:solidFill>
                  <a:srgbClr val="FFFFFF"/>
                </a:solidFill>
              </a14:hiddenFill>
            </a:ext>
          </a:extLst>
        </p:spPr>
      </p:pic>
      <p:pic>
        <p:nvPicPr>
          <p:cNvPr id="17" name="Immagine 16">
            <a:extLst>
              <a:ext uri="{FF2B5EF4-FFF2-40B4-BE49-F238E27FC236}">
                <a16:creationId xmlns:a16="http://schemas.microsoft.com/office/drawing/2014/main" id="{6D88CE5A-DED1-484F-B02D-42671B4BC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pic>
        <p:nvPicPr>
          <p:cNvPr id="2" name="Picture 2" descr="Risultati immagini per olanda bandiera">
            <a:extLst>
              <a:ext uri="{FF2B5EF4-FFF2-40B4-BE49-F238E27FC236}">
                <a16:creationId xmlns:a16="http://schemas.microsoft.com/office/drawing/2014/main" id="{7F2AAEF5-6BE0-4B4C-A81F-C1E7C1CEECC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18188"/>
            <a:ext cx="1216040" cy="7802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Risultati immagini per francia bandiera">
            <a:extLst>
              <a:ext uri="{FF2B5EF4-FFF2-40B4-BE49-F238E27FC236}">
                <a16:creationId xmlns:a16="http://schemas.microsoft.com/office/drawing/2014/main" id="{634EF52F-89F9-406C-BBFB-6C1941D9D1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0776" y="4527037"/>
            <a:ext cx="1568824" cy="1047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Risultati immagini per spagna bandiera">
            <a:extLst>
              <a:ext uri="{FF2B5EF4-FFF2-40B4-BE49-F238E27FC236}">
                <a16:creationId xmlns:a16="http://schemas.microsoft.com/office/drawing/2014/main" id="{18C076EB-FFAF-4320-A732-6AEE5EA6CD3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934329"/>
            <a:ext cx="1216039" cy="7802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Risultati immagini per bandiera irlanda">
            <a:extLst>
              <a:ext uri="{FF2B5EF4-FFF2-40B4-BE49-F238E27FC236}">
                <a16:creationId xmlns:a16="http://schemas.microsoft.com/office/drawing/2014/main" id="{C8C06922-BDE4-464B-8047-68AF04E85F7B}"/>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2851" y="1934329"/>
            <a:ext cx="1213499" cy="7802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Risultati immagini per uk bandiera">
            <a:extLst>
              <a:ext uri="{FF2B5EF4-FFF2-40B4-BE49-F238E27FC236}">
                <a16:creationId xmlns:a16="http://schemas.microsoft.com/office/drawing/2014/main" id="{ACDA6808-078F-414B-9538-4CD963E0A18E}"/>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2851" y="602875"/>
            <a:ext cx="1213499" cy="7956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0" name="Picture 16" descr="Risultati immagini per stonks meme base">
            <a:extLst>
              <a:ext uri="{FF2B5EF4-FFF2-40B4-BE49-F238E27FC236}">
                <a16:creationId xmlns:a16="http://schemas.microsoft.com/office/drawing/2014/main" id="{A8F6BBEF-5876-4801-A76D-602E1664F0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09316" y="762720"/>
            <a:ext cx="2362684" cy="177201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isultati immagini per no meme">
            <a:extLst>
              <a:ext uri="{FF2B5EF4-FFF2-40B4-BE49-F238E27FC236}">
                <a16:creationId xmlns:a16="http://schemas.microsoft.com/office/drawing/2014/main" id="{B0066F02-E2C6-4630-BD41-F4578453D1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13867" y="4131750"/>
            <a:ext cx="3268133" cy="1838325"/>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nettore diritto 19">
            <a:extLst>
              <a:ext uri="{FF2B5EF4-FFF2-40B4-BE49-F238E27FC236}">
                <a16:creationId xmlns:a16="http://schemas.microsoft.com/office/drawing/2014/main" id="{0C96EE25-9C76-4AFE-AF58-EF65BA163A45}"/>
              </a:ext>
            </a:extLst>
          </p:cNvPr>
          <p:cNvCxnSpPr/>
          <p:nvPr/>
        </p:nvCxnSpPr>
        <p:spPr>
          <a:xfrm>
            <a:off x="6296048" y="3530885"/>
            <a:ext cx="547595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924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Risultati immagini per uk bandiera">
            <a:extLst>
              <a:ext uri="{FF2B5EF4-FFF2-40B4-BE49-F238E27FC236}">
                <a16:creationId xmlns:a16="http://schemas.microsoft.com/office/drawing/2014/main" id="{9923FC9F-2E96-4501-8F78-41207E9314A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135" y="1367999"/>
            <a:ext cx="2500302" cy="16043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9" name="Titolo 28">
            <a:extLst>
              <a:ext uri="{FF2B5EF4-FFF2-40B4-BE49-F238E27FC236}">
                <a16:creationId xmlns:a16="http://schemas.microsoft.com/office/drawing/2014/main" id="{26C9329F-8A4A-4550-8A42-68C232EE556F}"/>
              </a:ext>
            </a:extLst>
          </p:cNvPr>
          <p:cNvSpPr>
            <a:spLocks noGrp="1"/>
          </p:cNvSpPr>
          <p:nvPr>
            <p:ph type="title"/>
          </p:nvPr>
        </p:nvSpPr>
        <p:spPr>
          <a:xfrm>
            <a:off x="432000" y="432000"/>
            <a:ext cx="11340000" cy="432000"/>
          </a:xfrm>
        </p:spPr>
        <p:txBody>
          <a:bodyPr/>
          <a:lstStyle/>
          <a:p>
            <a:r>
              <a:rPr lang="it-IT" dirty="0"/>
              <a:t>Test su dataset europei… senza problemi</a:t>
            </a:r>
          </a:p>
        </p:txBody>
      </p:sp>
      <p:sp>
        <p:nvSpPr>
          <p:cNvPr id="3" name="Segnaposto numero diapositiva 2">
            <a:extLst>
              <a:ext uri="{FF2B5EF4-FFF2-40B4-BE49-F238E27FC236}">
                <a16:creationId xmlns:a16="http://schemas.microsoft.com/office/drawing/2014/main" id="{26E1ABE1-6420-452A-80CF-890A7078DB11}"/>
              </a:ext>
            </a:extLst>
          </p:cNvPr>
          <p:cNvSpPr>
            <a:spLocks noGrp="1"/>
          </p:cNvSpPr>
          <p:nvPr>
            <p:ph type="sldNum" sz="quarter" idx="11"/>
          </p:nvPr>
        </p:nvSpPr>
        <p:spPr/>
        <p:txBody>
          <a:bodyPr/>
          <a:lstStyle/>
          <a:p>
            <a:pPr rtl="0"/>
            <a:fld id="{4B73C415-D670-4716-A5EC-CC4D52CA2BAC}" type="slidenum">
              <a:rPr lang="it-IT" noProof="0" smtClean="0"/>
              <a:pPr rtl="0"/>
              <a:t>12</a:t>
            </a:fld>
            <a:endParaRPr lang="it-IT" noProof="0"/>
          </a:p>
        </p:txBody>
      </p:sp>
      <p:sp>
        <p:nvSpPr>
          <p:cNvPr id="74" name="CasellaDiTesto 73">
            <a:extLst>
              <a:ext uri="{FF2B5EF4-FFF2-40B4-BE49-F238E27FC236}">
                <a16:creationId xmlns:a16="http://schemas.microsoft.com/office/drawing/2014/main" id="{FDB43A41-07CE-45AF-9913-080444C01A3F}"/>
              </a:ext>
            </a:extLst>
          </p:cNvPr>
          <p:cNvSpPr txBox="1"/>
          <p:nvPr/>
        </p:nvSpPr>
        <p:spPr>
          <a:xfrm>
            <a:off x="4933950" y="1708518"/>
            <a:ext cx="5768246" cy="1200329"/>
          </a:xfrm>
          <a:prstGeom prst="rect">
            <a:avLst/>
          </a:prstGeom>
          <a:noFill/>
        </p:spPr>
        <p:txBody>
          <a:bodyPr wrap="none" rtlCol="0">
            <a:spAutoFit/>
          </a:bodyPr>
          <a:lstStyle/>
          <a:p>
            <a:pPr marL="285750" indent="-285750">
              <a:buClr>
                <a:schemeClr val="accent2"/>
              </a:buClr>
              <a:buFont typeface="Arial" panose="020B0604020202020204" pitchFamily="34" charset="0"/>
              <a:buChar char="•"/>
            </a:pPr>
            <a:r>
              <a:rPr lang="it-IT" dirty="0"/>
              <a:t>Dataset sui produttori autorizzati di latte;</a:t>
            </a:r>
          </a:p>
          <a:p>
            <a:pPr marL="285750" indent="-285750">
              <a:buClr>
                <a:schemeClr val="accent2"/>
              </a:buClr>
              <a:buFont typeface="Arial" panose="020B0604020202020204" pitchFamily="34" charset="0"/>
              <a:buChar char="•"/>
            </a:pPr>
            <a:r>
              <a:rPr lang="it-IT" dirty="0"/>
              <a:t>Test con e senza errori;</a:t>
            </a:r>
          </a:p>
          <a:p>
            <a:pPr marL="285750" indent="-285750">
              <a:buClr>
                <a:schemeClr val="accent2"/>
              </a:buClr>
              <a:buFont typeface="Arial" panose="020B0604020202020204" pitchFamily="34" charset="0"/>
              <a:buChar char="•"/>
            </a:pPr>
            <a:r>
              <a:rPr lang="it-IT" dirty="0"/>
              <a:t>Test con presenza di campi vuoti</a:t>
            </a:r>
          </a:p>
          <a:p>
            <a:pPr marL="285750" indent="-285750">
              <a:buClr>
                <a:schemeClr val="accent2"/>
              </a:buClr>
              <a:buFont typeface="Arial" panose="020B0604020202020204" pitchFamily="34" charset="0"/>
              <a:buChar char="•"/>
            </a:pPr>
            <a:r>
              <a:rPr lang="it-IT" dirty="0"/>
              <a:t>Test basato sulle città e contee (merge di dizionari);</a:t>
            </a:r>
          </a:p>
        </p:txBody>
      </p:sp>
      <p:pic>
        <p:nvPicPr>
          <p:cNvPr id="76" name="Immagine 75">
            <a:extLst>
              <a:ext uri="{FF2B5EF4-FFF2-40B4-BE49-F238E27FC236}">
                <a16:creationId xmlns:a16="http://schemas.microsoft.com/office/drawing/2014/main" id="{5BBFEA81-C830-4D7D-A860-0072E9BC8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pic>
        <p:nvPicPr>
          <p:cNvPr id="2" name="Immagine 1">
            <a:extLst>
              <a:ext uri="{FF2B5EF4-FFF2-40B4-BE49-F238E27FC236}">
                <a16:creationId xmlns:a16="http://schemas.microsoft.com/office/drawing/2014/main" id="{282149C6-1327-404D-9214-BDC029AC84E0}"/>
              </a:ext>
            </a:extLst>
          </p:cNvPr>
          <p:cNvPicPr>
            <a:picLocks noChangeAspect="1"/>
          </p:cNvPicPr>
          <p:nvPr/>
        </p:nvPicPr>
        <p:blipFill>
          <a:blip r:embed="rId4"/>
          <a:stretch>
            <a:fillRect/>
          </a:stretch>
        </p:blipFill>
        <p:spPr>
          <a:xfrm>
            <a:off x="3211877" y="3476366"/>
            <a:ext cx="5768245" cy="2610313"/>
          </a:xfrm>
          <a:prstGeom prst="rect">
            <a:avLst/>
          </a:prstGeom>
        </p:spPr>
      </p:pic>
      <p:sp>
        <p:nvSpPr>
          <p:cNvPr id="4" name="Rettangolo 3">
            <a:extLst>
              <a:ext uri="{FF2B5EF4-FFF2-40B4-BE49-F238E27FC236}">
                <a16:creationId xmlns:a16="http://schemas.microsoft.com/office/drawing/2014/main" id="{6945CFC1-E40E-42A4-AE17-6A5B70A89109}"/>
              </a:ext>
            </a:extLst>
          </p:cNvPr>
          <p:cNvSpPr/>
          <p:nvPr/>
        </p:nvSpPr>
        <p:spPr>
          <a:xfrm>
            <a:off x="5242712" y="1367999"/>
            <a:ext cx="2223814" cy="369332"/>
          </a:xfrm>
          <a:prstGeom prst="rect">
            <a:avLst/>
          </a:prstGeom>
        </p:spPr>
        <p:txBody>
          <a:bodyPr wrap="none">
            <a:spAutoFit/>
          </a:bodyPr>
          <a:lstStyle/>
          <a:p>
            <a:r>
              <a:rPr lang="it-IT" dirty="0">
                <a:hlinkClick r:id="rId5"/>
              </a:rPr>
              <a:t>https://data.gov.uk/</a:t>
            </a:r>
            <a:endParaRPr lang="it-IT" dirty="0"/>
          </a:p>
        </p:txBody>
      </p:sp>
    </p:spTree>
    <p:extLst>
      <p:ext uri="{BB962C8B-B14F-4D97-AF65-F5344CB8AC3E}">
        <p14:creationId xmlns:p14="http://schemas.microsoft.com/office/powerpoint/2010/main" val="24285933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AAE1282B-7087-49FE-98B5-0564EA1AF468}"/>
              </a:ext>
            </a:extLst>
          </p:cNvPr>
          <p:cNvSpPr>
            <a:spLocks noGrp="1"/>
          </p:cNvSpPr>
          <p:nvPr>
            <p:ph idx="1"/>
          </p:nvPr>
        </p:nvSpPr>
        <p:spPr/>
        <p:txBody>
          <a:bodyPr/>
          <a:lstStyle/>
          <a:p>
            <a:r>
              <a:rPr lang="it-IT" dirty="0"/>
              <a:t>Test effettuati per verificare l’adattabilità della libreria su collezioni di stringhe di un’altra lingua</a:t>
            </a:r>
          </a:p>
        </p:txBody>
      </p:sp>
      <p:sp>
        <p:nvSpPr>
          <p:cNvPr id="4" name="Segnaposto numero diapositiva 3">
            <a:extLst>
              <a:ext uri="{FF2B5EF4-FFF2-40B4-BE49-F238E27FC236}">
                <a16:creationId xmlns:a16="http://schemas.microsoft.com/office/drawing/2014/main" id="{91CA771E-79C9-42C7-B9C7-FD502DE65677}"/>
              </a:ext>
            </a:extLst>
          </p:cNvPr>
          <p:cNvSpPr>
            <a:spLocks noGrp="1"/>
          </p:cNvSpPr>
          <p:nvPr>
            <p:ph type="sldNum" sz="quarter" idx="11"/>
          </p:nvPr>
        </p:nvSpPr>
        <p:spPr>
          <a:xfrm>
            <a:off x="11772000" y="6365363"/>
            <a:ext cx="420000" cy="421200"/>
          </a:xfrm>
        </p:spPr>
        <p:txBody>
          <a:bodyPr/>
          <a:lstStyle/>
          <a:p>
            <a:pPr rtl="0"/>
            <a:fld id="{4B73C415-D670-4716-A5EC-CC4D52CA2BAC}" type="slidenum">
              <a:rPr lang="it-IT" noProof="0" smtClean="0"/>
              <a:pPr rtl="0"/>
              <a:t>13</a:t>
            </a:fld>
            <a:endParaRPr lang="it-IT" noProof="0"/>
          </a:p>
        </p:txBody>
      </p:sp>
      <p:sp>
        <p:nvSpPr>
          <p:cNvPr id="5" name="Titolo 4">
            <a:extLst>
              <a:ext uri="{FF2B5EF4-FFF2-40B4-BE49-F238E27FC236}">
                <a16:creationId xmlns:a16="http://schemas.microsoft.com/office/drawing/2014/main" id="{72151FFB-363E-4FA7-B168-B022077B791F}"/>
              </a:ext>
            </a:extLst>
          </p:cNvPr>
          <p:cNvSpPr>
            <a:spLocks noGrp="1"/>
          </p:cNvSpPr>
          <p:nvPr>
            <p:ph type="title"/>
          </p:nvPr>
        </p:nvSpPr>
        <p:spPr/>
        <p:txBody>
          <a:bodyPr/>
          <a:lstStyle/>
          <a:p>
            <a:r>
              <a:rPr lang="it-IT" dirty="0"/>
              <a:t>Test su dataset europei</a:t>
            </a:r>
          </a:p>
        </p:txBody>
      </p:sp>
      <p:pic>
        <p:nvPicPr>
          <p:cNvPr id="1026" name="Picture 2" descr="Risultati immagini per ue">
            <a:extLst>
              <a:ext uri="{FF2B5EF4-FFF2-40B4-BE49-F238E27FC236}">
                <a16:creationId xmlns:a16="http://schemas.microsoft.com/office/drawing/2014/main" id="{857F96A4-DC9E-4760-8455-71744E55D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8" y="706722"/>
            <a:ext cx="4969934" cy="2795588"/>
          </a:xfrm>
          <a:prstGeom prst="rect">
            <a:avLst/>
          </a:prstGeom>
          <a:noFill/>
          <a:extLst>
            <a:ext uri="{909E8E84-426E-40DD-AFC4-6F175D3DCCD1}">
              <a14:hiddenFill xmlns:a14="http://schemas.microsoft.com/office/drawing/2010/main">
                <a:solidFill>
                  <a:srgbClr val="FFFFFF"/>
                </a:solidFill>
              </a14:hiddenFill>
            </a:ext>
          </a:extLst>
        </p:spPr>
      </p:pic>
      <p:pic>
        <p:nvPicPr>
          <p:cNvPr id="17" name="Immagine 16">
            <a:extLst>
              <a:ext uri="{FF2B5EF4-FFF2-40B4-BE49-F238E27FC236}">
                <a16:creationId xmlns:a16="http://schemas.microsoft.com/office/drawing/2014/main" id="{6D88CE5A-DED1-484F-B02D-42671B4BC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pic>
        <p:nvPicPr>
          <p:cNvPr id="2" name="Picture 2" descr="Risultati immagini per olanda bandiera">
            <a:extLst>
              <a:ext uri="{FF2B5EF4-FFF2-40B4-BE49-F238E27FC236}">
                <a16:creationId xmlns:a16="http://schemas.microsoft.com/office/drawing/2014/main" id="{7F2AAEF5-6BE0-4B4C-A81F-C1E7C1CEECC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18188"/>
            <a:ext cx="1216040" cy="7802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Risultati immagini per francia bandiera">
            <a:extLst>
              <a:ext uri="{FF2B5EF4-FFF2-40B4-BE49-F238E27FC236}">
                <a16:creationId xmlns:a16="http://schemas.microsoft.com/office/drawing/2014/main" id="{634EF52F-89F9-406C-BBFB-6C1941D9D1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0776" y="4527037"/>
            <a:ext cx="1568824" cy="1047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Risultati immagini per spagna bandiera">
            <a:extLst>
              <a:ext uri="{FF2B5EF4-FFF2-40B4-BE49-F238E27FC236}">
                <a16:creationId xmlns:a16="http://schemas.microsoft.com/office/drawing/2014/main" id="{18C076EB-FFAF-4320-A732-6AEE5EA6CD3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934329"/>
            <a:ext cx="1216039" cy="7802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Risultati immagini per bandiera irlanda">
            <a:extLst>
              <a:ext uri="{FF2B5EF4-FFF2-40B4-BE49-F238E27FC236}">
                <a16:creationId xmlns:a16="http://schemas.microsoft.com/office/drawing/2014/main" id="{C8C06922-BDE4-464B-8047-68AF04E85F7B}"/>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2851" y="1934329"/>
            <a:ext cx="1213499" cy="7802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Risultati immagini per uk bandiera">
            <a:extLst>
              <a:ext uri="{FF2B5EF4-FFF2-40B4-BE49-F238E27FC236}">
                <a16:creationId xmlns:a16="http://schemas.microsoft.com/office/drawing/2014/main" id="{ACDA6808-078F-414B-9538-4CD963E0A18E}"/>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2851" y="602875"/>
            <a:ext cx="1213499" cy="7956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0" name="Picture 16" descr="Risultati immagini per stonks meme base">
            <a:extLst>
              <a:ext uri="{FF2B5EF4-FFF2-40B4-BE49-F238E27FC236}">
                <a16:creationId xmlns:a16="http://schemas.microsoft.com/office/drawing/2014/main" id="{A8F6BBEF-5876-4801-A76D-602E1664F0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09316" y="762720"/>
            <a:ext cx="2362684" cy="177201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isultati immagini per no meme">
            <a:extLst>
              <a:ext uri="{FF2B5EF4-FFF2-40B4-BE49-F238E27FC236}">
                <a16:creationId xmlns:a16="http://schemas.microsoft.com/office/drawing/2014/main" id="{B0066F02-E2C6-4630-BD41-F4578453D1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13867" y="4131750"/>
            <a:ext cx="3268133" cy="1838325"/>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nettore diritto 19">
            <a:extLst>
              <a:ext uri="{FF2B5EF4-FFF2-40B4-BE49-F238E27FC236}">
                <a16:creationId xmlns:a16="http://schemas.microsoft.com/office/drawing/2014/main" id="{0C96EE25-9C76-4AFE-AF58-EF65BA163A45}"/>
              </a:ext>
            </a:extLst>
          </p:cNvPr>
          <p:cNvCxnSpPr/>
          <p:nvPr/>
        </p:nvCxnSpPr>
        <p:spPr>
          <a:xfrm>
            <a:off x="6296048" y="3530885"/>
            <a:ext cx="547595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144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Risultati immagini per spagna bandiera">
            <a:extLst>
              <a:ext uri="{FF2B5EF4-FFF2-40B4-BE49-F238E27FC236}">
                <a16:creationId xmlns:a16="http://schemas.microsoft.com/office/drawing/2014/main" id="{BD499EDE-DB83-4343-A01F-71D76F55A333}"/>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2248" y="1379682"/>
            <a:ext cx="2500302" cy="160436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9" name="Titolo 28">
            <a:extLst>
              <a:ext uri="{FF2B5EF4-FFF2-40B4-BE49-F238E27FC236}">
                <a16:creationId xmlns:a16="http://schemas.microsoft.com/office/drawing/2014/main" id="{26C9329F-8A4A-4550-8A42-68C232EE556F}"/>
              </a:ext>
            </a:extLst>
          </p:cNvPr>
          <p:cNvSpPr>
            <a:spLocks noGrp="1"/>
          </p:cNvSpPr>
          <p:nvPr>
            <p:ph type="title"/>
          </p:nvPr>
        </p:nvSpPr>
        <p:spPr>
          <a:xfrm>
            <a:off x="432000" y="432000"/>
            <a:ext cx="11340000" cy="432000"/>
          </a:xfrm>
        </p:spPr>
        <p:txBody>
          <a:bodyPr/>
          <a:lstStyle/>
          <a:p>
            <a:r>
              <a:rPr lang="it-IT" dirty="0"/>
              <a:t>Test su dataset europei… senza problemi</a:t>
            </a:r>
          </a:p>
        </p:txBody>
      </p:sp>
      <p:sp>
        <p:nvSpPr>
          <p:cNvPr id="3" name="Segnaposto numero diapositiva 2">
            <a:extLst>
              <a:ext uri="{FF2B5EF4-FFF2-40B4-BE49-F238E27FC236}">
                <a16:creationId xmlns:a16="http://schemas.microsoft.com/office/drawing/2014/main" id="{26E1ABE1-6420-452A-80CF-890A7078DB11}"/>
              </a:ext>
            </a:extLst>
          </p:cNvPr>
          <p:cNvSpPr>
            <a:spLocks noGrp="1"/>
          </p:cNvSpPr>
          <p:nvPr>
            <p:ph type="sldNum" sz="quarter" idx="11"/>
          </p:nvPr>
        </p:nvSpPr>
        <p:spPr/>
        <p:txBody>
          <a:bodyPr/>
          <a:lstStyle/>
          <a:p>
            <a:pPr rtl="0"/>
            <a:fld id="{4B73C415-D670-4716-A5EC-CC4D52CA2BAC}" type="slidenum">
              <a:rPr lang="it-IT" noProof="0" smtClean="0"/>
              <a:pPr rtl="0"/>
              <a:t>14</a:t>
            </a:fld>
            <a:endParaRPr lang="it-IT" noProof="0"/>
          </a:p>
        </p:txBody>
      </p:sp>
      <p:sp>
        <p:nvSpPr>
          <p:cNvPr id="74" name="CasellaDiTesto 73">
            <a:extLst>
              <a:ext uri="{FF2B5EF4-FFF2-40B4-BE49-F238E27FC236}">
                <a16:creationId xmlns:a16="http://schemas.microsoft.com/office/drawing/2014/main" id="{FDB43A41-07CE-45AF-9913-080444C01A3F}"/>
              </a:ext>
            </a:extLst>
          </p:cNvPr>
          <p:cNvSpPr txBox="1"/>
          <p:nvPr/>
        </p:nvSpPr>
        <p:spPr>
          <a:xfrm>
            <a:off x="5622889" y="1720201"/>
            <a:ext cx="4226863" cy="923330"/>
          </a:xfrm>
          <a:prstGeom prst="rect">
            <a:avLst/>
          </a:prstGeom>
          <a:noFill/>
        </p:spPr>
        <p:txBody>
          <a:bodyPr wrap="none" rtlCol="0">
            <a:spAutoFit/>
          </a:bodyPr>
          <a:lstStyle/>
          <a:p>
            <a:pPr marL="285750" indent="-285750">
              <a:buClr>
                <a:schemeClr val="accent2"/>
              </a:buClr>
              <a:buFont typeface="Arial" panose="020B0604020202020204" pitchFamily="34" charset="0"/>
              <a:buChar char="•"/>
            </a:pPr>
            <a:r>
              <a:rPr lang="it-IT" dirty="0"/>
              <a:t>Dataset sui contratti nei vari comuni;</a:t>
            </a:r>
          </a:p>
          <a:p>
            <a:pPr marL="285750" indent="-285750">
              <a:buClr>
                <a:schemeClr val="accent2"/>
              </a:buClr>
              <a:buFont typeface="Arial" panose="020B0604020202020204" pitchFamily="34" charset="0"/>
              <a:buChar char="•"/>
            </a:pPr>
            <a:r>
              <a:rPr lang="it-IT" dirty="0"/>
              <a:t>Test con e senza errori di codifica; </a:t>
            </a:r>
          </a:p>
          <a:p>
            <a:pPr marL="285750" indent="-285750">
              <a:buClr>
                <a:schemeClr val="accent2"/>
              </a:buClr>
              <a:buFont typeface="Arial" panose="020B0604020202020204" pitchFamily="34" charset="0"/>
              <a:buChar char="•"/>
            </a:pPr>
            <a:r>
              <a:rPr lang="it-IT" dirty="0"/>
              <a:t>Test basato sulle province;</a:t>
            </a:r>
            <a:endParaRPr lang="it-IT" u="sng" dirty="0"/>
          </a:p>
        </p:txBody>
      </p:sp>
      <p:pic>
        <p:nvPicPr>
          <p:cNvPr id="76" name="Immagine 75">
            <a:extLst>
              <a:ext uri="{FF2B5EF4-FFF2-40B4-BE49-F238E27FC236}">
                <a16:creationId xmlns:a16="http://schemas.microsoft.com/office/drawing/2014/main" id="{5BBFEA81-C830-4D7D-A860-0072E9BC8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pic>
        <p:nvPicPr>
          <p:cNvPr id="4" name="Immagine 3">
            <a:extLst>
              <a:ext uri="{FF2B5EF4-FFF2-40B4-BE49-F238E27FC236}">
                <a16:creationId xmlns:a16="http://schemas.microsoft.com/office/drawing/2014/main" id="{C8A498CB-0C7C-43FE-8684-30E19B3FC47F}"/>
              </a:ext>
            </a:extLst>
          </p:cNvPr>
          <p:cNvPicPr>
            <a:picLocks noChangeAspect="1"/>
          </p:cNvPicPr>
          <p:nvPr/>
        </p:nvPicPr>
        <p:blipFill>
          <a:blip r:embed="rId4"/>
          <a:stretch>
            <a:fillRect/>
          </a:stretch>
        </p:blipFill>
        <p:spPr>
          <a:xfrm>
            <a:off x="3386422" y="3312962"/>
            <a:ext cx="5007202" cy="2878978"/>
          </a:xfrm>
          <a:prstGeom prst="rect">
            <a:avLst/>
          </a:prstGeom>
        </p:spPr>
      </p:pic>
      <p:sp>
        <p:nvSpPr>
          <p:cNvPr id="2" name="Rettangolo 1">
            <a:extLst>
              <a:ext uri="{FF2B5EF4-FFF2-40B4-BE49-F238E27FC236}">
                <a16:creationId xmlns:a16="http://schemas.microsoft.com/office/drawing/2014/main" id="{5A2BAA23-684F-4341-85DC-EBFDFF0061BE}"/>
              </a:ext>
            </a:extLst>
          </p:cNvPr>
          <p:cNvSpPr/>
          <p:nvPr/>
        </p:nvSpPr>
        <p:spPr>
          <a:xfrm>
            <a:off x="5890023" y="1391289"/>
            <a:ext cx="2591735" cy="369332"/>
          </a:xfrm>
          <a:prstGeom prst="rect">
            <a:avLst/>
          </a:prstGeom>
        </p:spPr>
        <p:txBody>
          <a:bodyPr wrap="none">
            <a:spAutoFit/>
          </a:bodyPr>
          <a:lstStyle/>
          <a:p>
            <a:r>
              <a:rPr lang="it-IT" dirty="0">
                <a:hlinkClick r:id="rId5"/>
              </a:rPr>
              <a:t>https://datos.gob.es/en</a:t>
            </a:r>
            <a:endParaRPr lang="it-IT" dirty="0"/>
          </a:p>
        </p:txBody>
      </p:sp>
    </p:spTree>
    <p:extLst>
      <p:ext uri="{BB962C8B-B14F-4D97-AF65-F5344CB8AC3E}">
        <p14:creationId xmlns:p14="http://schemas.microsoft.com/office/powerpoint/2010/main" val="876185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AAE1282B-7087-49FE-98B5-0564EA1AF468}"/>
              </a:ext>
            </a:extLst>
          </p:cNvPr>
          <p:cNvSpPr>
            <a:spLocks noGrp="1"/>
          </p:cNvSpPr>
          <p:nvPr>
            <p:ph idx="1"/>
          </p:nvPr>
        </p:nvSpPr>
        <p:spPr/>
        <p:txBody>
          <a:bodyPr/>
          <a:lstStyle/>
          <a:p>
            <a:r>
              <a:rPr lang="it-IT" dirty="0"/>
              <a:t>Test effettuati per verificare l’adattabilità della libreria su collezioni di stringhe di un’altra lingua</a:t>
            </a:r>
          </a:p>
        </p:txBody>
      </p:sp>
      <p:sp>
        <p:nvSpPr>
          <p:cNvPr id="4" name="Segnaposto numero diapositiva 3">
            <a:extLst>
              <a:ext uri="{FF2B5EF4-FFF2-40B4-BE49-F238E27FC236}">
                <a16:creationId xmlns:a16="http://schemas.microsoft.com/office/drawing/2014/main" id="{91CA771E-79C9-42C7-B9C7-FD502DE65677}"/>
              </a:ext>
            </a:extLst>
          </p:cNvPr>
          <p:cNvSpPr>
            <a:spLocks noGrp="1"/>
          </p:cNvSpPr>
          <p:nvPr>
            <p:ph type="sldNum" sz="quarter" idx="11"/>
          </p:nvPr>
        </p:nvSpPr>
        <p:spPr>
          <a:xfrm>
            <a:off x="11772000" y="6365363"/>
            <a:ext cx="420000" cy="421200"/>
          </a:xfrm>
        </p:spPr>
        <p:txBody>
          <a:bodyPr/>
          <a:lstStyle/>
          <a:p>
            <a:pPr rtl="0"/>
            <a:fld id="{4B73C415-D670-4716-A5EC-CC4D52CA2BAC}" type="slidenum">
              <a:rPr lang="it-IT" noProof="0" smtClean="0"/>
              <a:pPr rtl="0"/>
              <a:t>15</a:t>
            </a:fld>
            <a:endParaRPr lang="it-IT" noProof="0"/>
          </a:p>
        </p:txBody>
      </p:sp>
      <p:sp>
        <p:nvSpPr>
          <p:cNvPr id="5" name="Titolo 4">
            <a:extLst>
              <a:ext uri="{FF2B5EF4-FFF2-40B4-BE49-F238E27FC236}">
                <a16:creationId xmlns:a16="http://schemas.microsoft.com/office/drawing/2014/main" id="{72151FFB-363E-4FA7-B168-B022077B791F}"/>
              </a:ext>
            </a:extLst>
          </p:cNvPr>
          <p:cNvSpPr>
            <a:spLocks noGrp="1"/>
          </p:cNvSpPr>
          <p:nvPr>
            <p:ph type="title"/>
          </p:nvPr>
        </p:nvSpPr>
        <p:spPr/>
        <p:txBody>
          <a:bodyPr/>
          <a:lstStyle/>
          <a:p>
            <a:r>
              <a:rPr lang="it-IT" dirty="0"/>
              <a:t>Test su dataset europei</a:t>
            </a:r>
          </a:p>
        </p:txBody>
      </p:sp>
      <p:pic>
        <p:nvPicPr>
          <p:cNvPr id="1026" name="Picture 2" descr="Risultati immagini per ue">
            <a:extLst>
              <a:ext uri="{FF2B5EF4-FFF2-40B4-BE49-F238E27FC236}">
                <a16:creationId xmlns:a16="http://schemas.microsoft.com/office/drawing/2014/main" id="{857F96A4-DC9E-4760-8455-71744E55D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8" y="706722"/>
            <a:ext cx="4969934" cy="2795588"/>
          </a:xfrm>
          <a:prstGeom prst="rect">
            <a:avLst/>
          </a:prstGeom>
          <a:noFill/>
          <a:extLst>
            <a:ext uri="{909E8E84-426E-40DD-AFC4-6F175D3DCCD1}">
              <a14:hiddenFill xmlns:a14="http://schemas.microsoft.com/office/drawing/2010/main">
                <a:solidFill>
                  <a:srgbClr val="FFFFFF"/>
                </a:solidFill>
              </a14:hiddenFill>
            </a:ext>
          </a:extLst>
        </p:spPr>
      </p:pic>
      <p:pic>
        <p:nvPicPr>
          <p:cNvPr id="17" name="Immagine 16">
            <a:extLst>
              <a:ext uri="{FF2B5EF4-FFF2-40B4-BE49-F238E27FC236}">
                <a16:creationId xmlns:a16="http://schemas.microsoft.com/office/drawing/2014/main" id="{6D88CE5A-DED1-484F-B02D-42671B4BC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pic>
        <p:nvPicPr>
          <p:cNvPr id="2" name="Picture 2" descr="Risultati immagini per olanda bandiera">
            <a:extLst>
              <a:ext uri="{FF2B5EF4-FFF2-40B4-BE49-F238E27FC236}">
                <a16:creationId xmlns:a16="http://schemas.microsoft.com/office/drawing/2014/main" id="{7F2AAEF5-6BE0-4B4C-A81F-C1E7C1CEECC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18188"/>
            <a:ext cx="1216040" cy="7802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Risultati immagini per francia bandiera">
            <a:extLst>
              <a:ext uri="{FF2B5EF4-FFF2-40B4-BE49-F238E27FC236}">
                <a16:creationId xmlns:a16="http://schemas.microsoft.com/office/drawing/2014/main" id="{634EF52F-89F9-406C-BBFB-6C1941D9D1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0776" y="4527037"/>
            <a:ext cx="1568824" cy="1047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Risultati immagini per spagna bandiera">
            <a:extLst>
              <a:ext uri="{FF2B5EF4-FFF2-40B4-BE49-F238E27FC236}">
                <a16:creationId xmlns:a16="http://schemas.microsoft.com/office/drawing/2014/main" id="{18C076EB-FFAF-4320-A732-6AEE5EA6CD3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934329"/>
            <a:ext cx="1216039" cy="7802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Risultati immagini per bandiera irlanda">
            <a:extLst>
              <a:ext uri="{FF2B5EF4-FFF2-40B4-BE49-F238E27FC236}">
                <a16:creationId xmlns:a16="http://schemas.microsoft.com/office/drawing/2014/main" id="{C8C06922-BDE4-464B-8047-68AF04E85F7B}"/>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2851" y="1934329"/>
            <a:ext cx="1213499" cy="7802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Risultati immagini per uk bandiera">
            <a:extLst>
              <a:ext uri="{FF2B5EF4-FFF2-40B4-BE49-F238E27FC236}">
                <a16:creationId xmlns:a16="http://schemas.microsoft.com/office/drawing/2014/main" id="{ACDA6808-078F-414B-9538-4CD963E0A18E}"/>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2851" y="602875"/>
            <a:ext cx="1213499" cy="7956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0" name="Picture 16" descr="Risultati immagini per stonks meme base">
            <a:extLst>
              <a:ext uri="{FF2B5EF4-FFF2-40B4-BE49-F238E27FC236}">
                <a16:creationId xmlns:a16="http://schemas.microsoft.com/office/drawing/2014/main" id="{A8F6BBEF-5876-4801-A76D-602E1664F0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09316" y="762720"/>
            <a:ext cx="2362684" cy="177201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isultati immagini per no meme">
            <a:extLst>
              <a:ext uri="{FF2B5EF4-FFF2-40B4-BE49-F238E27FC236}">
                <a16:creationId xmlns:a16="http://schemas.microsoft.com/office/drawing/2014/main" id="{B0066F02-E2C6-4630-BD41-F4578453D1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13867" y="4131750"/>
            <a:ext cx="3268133" cy="1838325"/>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nettore diritto 19">
            <a:extLst>
              <a:ext uri="{FF2B5EF4-FFF2-40B4-BE49-F238E27FC236}">
                <a16:creationId xmlns:a16="http://schemas.microsoft.com/office/drawing/2014/main" id="{0C96EE25-9C76-4AFE-AF58-EF65BA163A45}"/>
              </a:ext>
            </a:extLst>
          </p:cNvPr>
          <p:cNvCxnSpPr/>
          <p:nvPr/>
        </p:nvCxnSpPr>
        <p:spPr>
          <a:xfrm>
            <a:off x="6296048" y="3530885"/>
            <a:ext cx="547595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532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28">
            <a:extLst>
              <a:ext uri="{FF2B5EF4-FFF2-40B4-BE49-F238E27FC236}">
                <a16:creationId xmlns:a16="http://schemas.microsoft.com/office/drawing/2014/main" id="{26C9329F-8A4A-4550-8A42-68C232EE556F}"/>
              </a:ext>
            </a:extLst>
          </p:cNvPr>
          <p:cNvSpPr>
            <a:spLocks noGrp="1"/>
          </p:cNvSpPr>
          <p:nvPr>
            <p:ph type="title"/>
          </p:nvPr>
        </p:nvSpPr>
        <p:spPr>
          <a:xfrm>
            <a:off x="432000" y="432000"/>
            <a:ext cx="11340000" cy="432000"/>
          </a:xfrm>
        </p:spPr>
        <p:txBody>
          <a:bodyPr/>
          <a:lstStyle/>
          <a:p>
            <a:r>
              <a:rPr lang="it-IT" dirty="0"/>
              <a:t>Test su dataset europei… senza problemi</a:t>
            </a:r>
          </a:p>
        </p:txBody>
      </p:sp>
      <p:sp>
        <p:nvSpPr>
          <p:cNvPr id="3" name="Segnaposto numero diapositiva 2">
            <a:extLst>
              <a:ext uri="{FF2B5EF4-FFF2-40B4-BE49-F238E27FC236}">
                <a16:creationId xmlns:a16="http://schemas.microsoft.com/office/drawing/2014/main" id="{26E1ABE1-6420-452A-80CF-890A7078DB11}"/>
              </a:ext>
            </a:extLst>
          </p:cNvPr>
          <p:cNvSpPr>
            <a:spLocks noGrp="1"/>
          </p:cNvSpPr>
          <p:nvPr>
            <p:ph type="sldNum" sz="quarter" idx="11"/>
          </p:nvPr>
        </p:nvSpPr>
        <p:spPr/>
        <p:txBody>
          <a:bodyPr/>
          <a:lstStyle/>
          <a:p>
            <a:pPr rtl="0"/>
            <a:fld id="{4B73C415-D670-4716-A5EC-CC4D52CA2BAC}" type="slidenum">
              <a:rPr lang="it-IT" noProof="0" smtClean="0"/>
              <a:pPr rtl="0"/>
              <a:t>16</a:t>
            </a:fld>
            <a:endParaRPr lang="it-IT" noProof="0"/>
          </a:p>
        </p:txBody>
      </p:sp>
      <p:sp>
        <p:nvSpPr>
          <p:cNvPr id="74" name="CasellaDiTesto 73">
            <a:extLst>
              <a:ext uri="{FF2B5EF4-FFF2-40B4-BE49-F238E27FC236}">
                <a16:creationId xmlns:a16="http://schemas.microsoft.com/office/drawing/2014/main" id="{FDB43A41-07CE-45AF-9913-080444C01A3F}"/>
              </a:ext>
            </a:extLst>
          </p:cNvPr>
          <p:cNvSpPr txBox="1"/>
          <p:nvPr/>
        </p:nvSpPr>
        <p:spPr>
          <a:xfrm>
            <a:off x="5622889" y="1720201"/>
            <a:ext cx="4685770" cy="923330"/>
          </a:xfrm>
          <a:prstGeom prst="rect">
            <a:avLst/>
          </a:prstGeom>
          <a:noFill/>
        </p:spPr>
        <p:txBody>
          <a:bodyPr wrap="none" rtlCol="0">
            <a:spAutoFit/>
          </a:bodyPr>
          <a:lstStyle/>
          <a:p>
            <a:pPr marL="285750" indent="-285750">
              <a:buClr>
                <a:schemeClr val="accent2"/>
              </a:buClr>
              <a:buFont typeface="Arial" panose="020B0604020202020204" pitchFamily="34" charset="0"/>
              <a:buChar char="•"/>
            </a:pPr>
            <a:r>
              <a:rPr lang="it-IT" dirty="0"/>
              <a:t>Dataset dei distretti dell’Irlanda;</a:t>
            </a:r>
          </a:p>
          <a:p>
            <a:pPr marL="285750" indent="-285750">
              <a:buClr>
                <a:schemeClr val="accent2"/>
              </a:buClr>
              <a:buFont typeface="Arial" panose="020B0604020202020204" pitchFamily="34" charset="0"/>
              <a:buChar char="•"/>
            </a:pPr>
            <a:r>
              <a:rPr lang="it-IT" dirty="0"/>
              <a:t>Test con dataset fortemente </a:t>
            </a:r>
            <a:r>
              <a:rPr lang="it-IT"/>
              <a:t>manipolato;</a:t>
            </a:r>
            <a:endParaRPr lang="it-IT" dirty="0"/>
          </a:p>
          <a:p>
            <a:pPr marL="285750" indent="-285750">
              <a:buClr>
                <a:schemeClr val="accent2"/>
              </a:buClr>
              <a:buFont typeface="Arial" panose="020B0604020202020204" pitchFamily="34" charset="0"/>
              <a:buChar char="•"/>
            </a:pPr>
            <a:r>
              <a:rPr lang="it-IT" dirty="0"/>
              <a:t>Test basato sulle contee;</a:t>
            </a:r>
            <a:endParaRPr lang="it-IT" u="sng" dirty="0"/>
          </a:p>
        </p:txBody>
      </p:sp>
      <p:pic>
        <p:nvPicPr>
          <p:cNvPr id="76" name="Immagine 75">
            <a:extLst>
              <a:ext uri="{FF2B5EF4-FFF2-40B4-BE49-F238E27FC236}">
                <a16:creationId xmlns:a16="http://schemas.microsoft.com/office/drawing/2014/main" id="{5BBFEA81-C830-4D7D-A860-0072E9BC8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pic>
        <p:nvPicPr>
          <p:cNvPr id="8" name="Picture 8" descr="Risultati immagini per bandiera irlanda">
            <a:extLst>
              <a:ext uri="{FF2B5EF4-FFF2-40B4-BE49-F238E27FC236}">
                <a16:creationId xmlns:a16="http://schemas.microsoft.com/office/drawing/2014/main" id="{D8C436A7-6C23-4BC7-B58A-609D864B874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1399" y="1379066"/>
            <a:ext cx="2502000" cy="1605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49728717-E399-4B69-9E56-BC9F94EE5D87}"/>
              </a:ext>
            </a:extLst>
          </p:cNvPr>
          <p:cNvPicPr>
            <a:picLocks noChangeAspect="1"/>
          </p:cNvPicPr>
          <p:nvPr/>
        </p:nvPicPr>
        <p:blipFill>
          <a:blip r:embed="rId4"/>
          <a:stretch>
            <a:fillRect/>
          </a:stretch>
        </p:blipFill>
        <p:spPr>
          <a:xfrm>
            <a:off x="3515316" y="3342779"/>
            <a:ext cx="5161367" cy="2830984"/>
          </a:xfrm>
          <a:prstGeom prst="rect">
            <a:avLst/>
          </a:prstGeom>
        </p:spPr>
      </p:pic>
      <p:sp>
        <p:nvSpPr>
          <p:cNvPr id="4" name="Rettangolo 3">
            <a:extLst>
              <a:ext uri="{FF2B5EF4-FFF2-40B4-BE49-F238E27FC236}">
                <a16:creationId xmlns:a16="http://schemas.microsoft.com/office/drawing/2014/main" id="{5382CA15-AD8C-4913-A263-1E475D8A0A5E}"/>
              </a:ext>
            </a:extLst>
          </p:cNvPr>
          <p:cNvSpPr/>
          <p:nvPr/>
        </p:nvSpPr>
        <p:spPr>
          <a:xfrm>
            <a:off x="5622889" y="1350869"/>
            <a:ext cx="5869107" cy="369332"/>
          </a:xfrm>
          <a:prstGeom prst="rect">
            <a:avLst/>
          </a:prstGeom>
        </p:spPr>
        <p:txBody>
          <a:bodyPr wrap="none">
            <a:spAutoFit/>
          </a:bodyPr>
          <a:lstStyle/>
          <a:p>
            <a:r>
              <a:rPr lang="it-IT" dirty="0">
                <a:hlinkClick r:id="rId5"/>
              </a:rPr>
              <a:t>https://data.smartdublin.ie</a:t>
            </a:r>
            <a:r>
              <a:rPr lang="it-IT" dirty="0"/>
              <a:t> | </a:t>
            </a:r>
            <a:r>
              <a:rPr lang="it-IT" dirty="0">
                <a:hlinkClick r:id="rId6"/>
              </a:rPr>
              <a:t>https://data.gov.ie/dataset</a:t>
            </a:r>
            <a:endParaRPr lang="it-IT" dirty="0"/>
          </a:p>
        </p:txBody>
      </p:sp>
    </p:spTree>
    <p:extLst>
      <p:ext uri="{BB962C8B-B14F-4D97-AF65-F5344CB8AC3E}">
        <p14:creationId xmlns:p14="http://schemas.microsoft.com/office/powerpoint/2010/main" val="10709577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AAE1282B-7087-49FE-98B5-0564EA1AF468}"/>
              </a:ext>
            </a:extLst>
          </p:cNvPr>
          <p:cNvSpPr>
            <a:spLocks noGrp="1"/>
          </p:cNvSpPr>
          <p:nvPr>
            <p:ph idx="1"/>
          </p:nvPr>
        </p:nvSpPr>
        <p:spPr/>
        <p:txBody>
          <a:bodyPr/>
          <a:lstStyle/>
          <a:p>
            <a:r>
              <a:rPr lang="it-IT" dirty="0"/>
              <a:t>Test effettuati per verificare l’adattabilità della libreria su collezioni di stringhe di un’altra lingua</a:t>
            </a:r>
          </a:p>
        </p:txBody>
      </p:sp>
      <p:sp>
        <p:nvSpPr>
          <p:cNvPr id="4" name="Segnaposto numero diapositiva 3">
            <a:extLst>
              <a:ext uri="{FF2B5EF4-FFF2-40B4-BE49-F238E27FC236}">
                <a16:creationId xmlns:a16="http://schemas.microsoft.com/office/drawing/2014/main" id="{91CA771E-79C9-42C7-B9C7-FD502DE65677}"/>
              </a:ext>
            </a:extLst>
          </p:cNvPr>
          <p:cNvSpPr>
            <a:spLocks noGrp="1"/>
          </p:cNvSpPr>
          <p:nvPr>
            <p:ph type="sldNum" sz="quarter" idx="11"/>
          </p:nvPr>
        </p:nvSpPr>
        <p:spPr>
          <a:xfrm>
            <a:off x="11772000" y="6365363"/>
            <a:ext cx="420000" cy="421200"/>
          </a:xfrm>
        </p:spPr>
        <p:txBody>
          <a:bodyPr/>
          <a:lstStyle/>
          <a:p>
            <a:pPr rtl="0"/>
            <a:fld id="{4B73C415-D670-4716-A5EC-CC4D52CA2BAC}" type="slidenum">
              <a:rPr lang="it-IT" noProof="0" smtClean="0"/>
              <a:pPr rtl="0"/>
              <a:t>17</a:t>
            </a:fld>
            <a:endParaRPr lang="it-IT" noProof="0"/>
          </a:p>
        </p:txBody>
      </p:sp>
      <p:sp>
        <p:nvSpPr>
          <p:cNvPr id="5" name="Titolo 4">
            <a:extLst>
              <a:ext uri="{FF2B5EF4-FFF2-40B4-BE49-F238E27FC236}">
                <a16:creationId xmlns:a16="http://schemas.microsoft.com/office/drawing/2014/main" id="{72151FFB-363E-4FA7-B168-B022077B791F}"/>
              </a:ext>
            </a:extLst>
          </p:cNvPr>
          <p:cNvSpPr>
            <a:spLocks noGrp="1"/>
          </p:cNvSpPr>
          <p:nvPr>
            <p:ph type="title"/>
          </p:nvPr>
        </p:nvSpPr>
        <p:spPr/>
        <p:txBody>
          <a:bodyPr/>
          <a:lstStyle/>
          <a:p>
            <a:r>
              <a:rPr lang="it-IT" dirty="0"/>
              <a:t>Test su dataset europei</a:t>
            </a:r>
          </a:p>
        </p:txBody>
      </p:sp>
      <p:pic>
        <p:nvPicPr>
          <p:cNvPr id="1026" name="Picture 2" descr="Risultati immagini per ue">
            <a:extLst>
              <a:ext uri="{FF2B5EF4-FFF2-40B4-BE49-F238E27FC236}">
                <a16:creationId xmlns:a16="http://schemas.microsoft.com/office/drawing/2014/main" id="{857F96A4-DC9E-4760-8455-71744E55D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8" y="706722"/>
            <a:ext cx="4969934" cy="2795588"/>
          </a:xfrm>
          <a:prstGeom prst="rect">
            <a:avLst/>
          </a:prstGeom>
          <a:noFill/>
          <a:extLst>
            <a:ext uri="{909E8E84-426E-40DD-AFC4-6F175D3DCCD1}">
              <a14:hiddenFill xmlns:a14="http://schemas.microsoft.com/office/drawing/2010/main">
                <a:solidFill>
                  <a:srgbClr val="FFFFFF"/>
                </a:solidFill>
              </a14:hiddenFill>
            </a:ext>
          </a:extLst>
        </p:spPr>
      </p:pic>
      <p:pic>
        <p:nvPicPr>
          <p:cNvPr id="17" name="Immagine 16">
            <a:extLst>
              <a:ext uri="{FF2B5EF4-FFF2-40B4-BE49-F238E27FC236}">
                <a16:creationId xmlns:a16="http://schemas.microsoft.com/office/drawing/2014/main" id="{6D88CE5A-DED1-484F-B02D-42671B4BC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pic>
        <p:nvPicPr>
          <p:cNvPr id="2" name="Picture 2" descr="Risultati immagini per olanda bandiera">
            <a:extLst>
              <a:ext uri="{FF2B5EF4-FFF2-40B4-BE49-F238E27FC236}">
                <a16:creationId xmlns:a16="http://schemas.microsoft.com/office/drawing/2014/main" id="{7F2AAEF5-6BE0-4B4C-A81F-C1E7C1CEECC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18188"/>
            <a:ext cx="1216040" cy="7802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Risultati immagini per francia bandiera">
            <a:extLst>
              <a:ext uri="{FF2B5EF4-FFF2-40B4-BE49-F238E27FC236}">
                <a16:creationId xmlns:a16="http://schemas.microsoft.com/office/drawing/2014/main" id="{634EF52F-89F9-406C-BBFB-6C1941D9D1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0776" y="4527037"/>
            <a:ext cx="1568824" cy="1047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Risultati immagini per spagna bandiera">
            <a:extLst>
              <a:ext uri="{FF2B5EF4-FFF2-40B4-BE49-F238E27FC236}">
                <a16:creationId xmlns:a16="http://schemas.microsoft.com/office/drawing/2014/main" id="{18C076EB-FFAF-4320-A732-6AEE5EA6CD3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934329"/>
            <a:ext cx="1216039" cy="7802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Risultati immagini per bandiera irlanda">
            <a:extLst>
              <a:ext uri="{FF2B5EF4-FFF2-40B4-BE49-F238E27FC236}">
                <a16:creationId xmlns:a16="http://schemas.microsoft.com/office/drawing/2014/main" id="{C8C06922-BDE4-464B-8047-68AF04E85F7B}"/>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2851" y="1934329"/>
            <a:ext cx="1213499" cy="7802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Risultati immagini per uk bandiera">
            <a:extLst>
              <a:ext uri="{FF2B5EF4-FFF2-40B4-BE49-F238E27FC236}">
                <a16:creationId xmlns:a16="http://schemas.microsoft.com/office/drawing/2014/main" id="{ACDA6808-078F-414B-9538-4CD963E0A18E}"/>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2851" y="602875"/>
            <a:ext cx="1213499" cy="7956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0" name="Picture 16" descr="Risultati immagini per stonks meme base">
            <a:extLst>
              <a:ext uri="{FF2B5EF4-FFF2-40B4-BE49-F238E27FC236}">
                <a16:creationId xmlns:a16="http://schemas.microsoft.com/office/drawing/2014/main" id="{A8F6BBEF-5876-4801-A76D-602E1664F0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09316" y="762720"/>
            <a:ext cx="2362684" cy="177201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isultati immagini per no meme">
            <a:extLst>
              <a:ext uri="{FF2B5EF4-FFF2-40B4-BE49-F238E27FC236}">
                <a16:creationId xmlns:a16="http://schemas.microsoft.com/office/drawing/2014/main" id="{B0066F02-E2C6-4630-BD41-F4578453D1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13867" y="4131750"/>
            <a:ext cx="3268133" cy="1838325"/>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nettore diritto 19">
            <a:extLst>
              <a:ext uri="{FF2B5EF4-FFF2-40B4-BE49-F238E27FC236}">
                <a16:creationId xmlns:a16="http://schemas.microsoft.com/office/drawing/2014/main" id="{0C96EE25-9C76-4AFE-AF58-EF65BA163A45}"/>
              </a:ext>
            </a:extLst>
          </p:cNvPr>
          <p:cNvCxnSpPr/>
          <p:nvPr/>
        </p:nvCxnSpPr>
        <p:spPr>
          <a:xfrm>
            <a:off x="6296048" y="3530885"/>
            <a:ext cx="547595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0895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olo 28">
            <a:extLst>
              <a:ext uri="{FF2B5EF4-FFF2-40B4-BE49-F238E27FC236}">
                <a16:creationId xmlns:a16="http://schemas.microsoft.com/office/drawing/2014/main" id="{26C9329F-8A4A-4550-8A42-68C232EE556F}"/>
              </a:ext>
            </a:extLst>
          </p:cNvPr>
          <p:cNvSpPr>
            <a:spLocks noGrp="1"/>
          </p:cNvSpPr>
          <p:nvPr>
            <p:ph type="title"/>
          </p:nvPr>
        </p:nvSpPr>
        <p:spPr/>
        <p:txBody>
          <a:bodyPr/>
          <a:lstStyle/>
          <a:p>
            <a:r>
              <a:rPr lang="it-IT" dirty="0"/>
              <a:t>Test su dataset europei… con piccoli problemi</a:t>
            </a:r>
          </a:p>
        </p:txBody>
      </p:sp>
      <p:sp>
        <p:nvSpPr>
          <p:cNvPr id="3" name="Segnaposto numero diapositiva 2">
            <a:extLst>
              <a:ext uri="{FF2B5EF4-FFF2-40B4-BE49-F238E27FC236}">
                <a16:creationId xmlns:a16="http://schemas.microsoft.com/office/drawing/2014/main" id="{26E1ABE1-6420-452A-80CF-890A7078DB11}"/>
              </a:ext>
            </a:extLst>
          </p:cNvPr>
          <p:cNvSpPr>
            <a:spLocks noGrp="1"/>
          </p:cNvSpPr>
          <p:nvPr>
            <p:ph type="sldNum" sz="quarter" idx="11"/>
          </p:nvPr>
        </p:nvSpPr>
        <p:spPr/>
        <p:txBody>
          <a:bodyPr/>
          <a:lstStyle/>
          <a:p>
            <a:pPr rtl="0"/>
            <a:fld id="{4B73C415-D670-4716-A5EC-CC4D52CA2BAC}" type="slidenum">
              <a:rPr lang="it-IT" noProof="0" smtClean="0"/>
              <a:pPr rtl="0"/>
              <a:t>18</a:t>
            </a:fld>
            <a:endParaRPr lang="it-IT" noProof="0"/>
          </a:p>
        </p:txBody>
      </p:sp>
      <p:pic>
        <p:nvPicPr>
          <p:cNvPr id="76" name="Immagine 75">
            <a:extLst>
              <a:ext uri="{FF2B5EF4-FFF2-40B4-BE49-F238E27FC236}">
                <a16:creationId xmlns:a16="http://schemas.microsoft.com/office/drawing/2014/main" id="{5BBFEA81-C830-4D7D-A860-0072E9BC8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pic>
        <p:nvPicPr>
          <p:cNvPr id="9" name="Picture 4" descr="Risultati immagini per francia bandiera">
            <a:extLst>
              <a:ext uri="{FF2B5EF4-FFF2-40B4-BE49-F238E27FC236}">
                <a16:creationId xmlns:a16="http://schemas.microsoft.com/office/drawing/2014/main" id="{6EF1374A-21AA-49CB-9BDF-82DFE6A8799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000" y="1216296"/>
            <a:ext cx="2502000" cy="1605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3" name="CasellaDiTesto 12">
            <a:extLst>
              <a:ext uri="{FF2B5EF4-FFF2-40B4-BE49-F238E27FC236}">
                <a16:creationId xmlns:a16="http://schemas.microsoft.com/office/drawing/2014/main" id="{21C70299-424A-4936-A9F1-CC628B7AFAC1}"/>
              </a:ext>
            </a:extLst>
          </p:cNvPr>
          <p:cNvSpPr txBox="1"/>
          <p:nvPr/>
        </p:nvSpPr>
        <p:spPr>
          <a:xfrm>
            <a:off x="927331" y="3724053"/>
            <a:ext cx="4320943" cy="1754326"/>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it-IT"/>
              <a:t>Difficoltà nel trovare Dataset dei Comuni corretto/completo;</a:t>
            </a:r>
          </a:p>
          <a:p>
            <a:pPr marL="285750" indent="-285750">
              <a:buClr>
                <a:schemeClr val="accent2"/>
              </a:buClr>
              <a:buFont typeface="Arial" panose="020B0604020202020204" pitchFamily="34" charset="0"/>
              <a:buChar char="•"/>
            </a:pPr>
            <a:r>
              <a:rPr lang="it-IT"/>
              <a:t>3 modi in cui scrivere il nome della stessa città, a seconda dell’utilizzo o meno di accenti e trattini nel dataset analizzato</a:t>
            </a:r>
            <a:endParaRPr lang="it-IT" dirty="0"/>
          </a:p>
        </p:txBody>
      </p:sp>
      <p:sp>
        <p:nvSpPr>
          <p:cNvPr id="14" name="Titolo 28">
            <a:extLst>
              <a:ext uri="{FF2B5EF4-FFF2-40B4-BE49-F238E27FC236}">
                <a16:creationId xmlns:a16="http://schemas.microsoft.com/office/drawing/2014/main" id="{CF35E9FF-4F50-4E7E-B316-85BC4566954D}"/>
              </a:ext>
            </a:extLst>
          </p:cNvPr>
          <p:cNvSpPr txBox="1">
            <a:spLocks/>
          </p:cNvSpPr>
          <p:nvPr/>
        </p:nvSpPr>
        <p:spPr>
          <a:xfrm>
            <a:off x="997881" y="3292053"/>
            <a:ext cx="4301079" cy="432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a:r>
              <a:rPr lang="it-IT" sz="2000" dirty="0"/>
              <a:t>Comuni</a:t>
            </a:r>
          </a:p>
        </p:txBody>
      </p:sp>
      <p:sp>
        <p:nvSpPr>
          <p:cNvPr id="15" name="CasellaDiTesto 14">
            <a:extLst>
              <a:ext uri="{FF2B5EF4-FFF2-40B4-BE49-F238E27FC236}">
                <a16:creationId xmlns:a16="http://schemas.microsoft.com/office/drawing/2014/main" id="{68DA3486-D188-4962-8079-3B59CDE67EBC}"/>
              </a:ext>
            </a:extLst>
          </p:cNvPr>
          <p:cNvSpPr txBox="1"/>
          <p:nvPr/>
        </p:nvSpPr>
        <p:spPr>
          <a:xfrm>
            <a:off x="6771753" y="3724053"/>
            <a:ext cx="4320943" cy="923330"/>
          </a:xfrm>
          <a:prstGeom prst="rect">
            <a:avLst/>
          </a:prstGeom>
          <a:noFill/>
        </p:spPr>
        <p:txBody>
          <a:bodyPr wrap="square" rtlCol="0">
            <a:spAutoFit/>
          </a:bodyPr>
          <a:lstStyle/>
          <a:p>
            <a:pPr marL="285750" indent="-285750">
              <a:buClr>
                <a:schemeClr val="accent2"/>
              </a:buClr>
              <a:buFont typeface="Arial" panose="020B0604020202020204" pitchFamily="34" charset="0"/>
              <a:buChar char="•"/>
            </a:pPr>
            <a:r>
              <a:rPr lang="it-IT" dirty="0"/>
              <a:t>Necessità di due dizionari a seconda dell’anno di pubblicazione del dataset</a:t>
            </a:r>
          </a:p>
          <a:p>
            <a:pPr marL="285750" indent="-285750">
              <a:buClr>
                <a:schemeClr val="accent2"/>
              </a:buClr>
              <a:buFont typeface="Arial" panose="020B0604020202020204" pitchFamily="34" charset="0"/>
              <a:buChar char="•"/>
            </a:pPr>
            <a:r>
              <a:rPr lang="it-IT" dirty="0"/>
              <a:t>Test su dataset dei monumenti </a:t>
            </a:r>
          </a:p>
        </p:txBody>
      </p:sp>
      <p:sp>
        <p:nvSpPr>
          <p:cNvPr id="16" name="Titolo 28">
            <a:extLst>
              <a:ext uri="{FF2B5EF4-FFF2-40B4-BE49-F238E27FC236}">
                <a16:creationId xmlns:a16="http://schemas.microsoft.com/office/drawing/2014/main" id="{86EFE7A1-9649-492E-8C8F-96860BCE04C0}"/>
              </a:ext>
            </a:extLst>
          </p:cNvPr>
          <p:cNvSpPr txBox="1">
            <a:spLocks/>
          </p:cNvSpPr>
          <p:nvPr/>
        </p:nvSpPr>
        <p:spPr>
          <a:xfrm>
            <a:off x="6893042" y="3292053"/>
            <a:ext cx="4199654" cy="43200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a:lstStyle>
          <a:p>
            <a:pPr algn="ctr"/>
            <a:r>
              <a:rPr lang="it-IT" sz="2000" dirty="0"/>
              <a:t>Regioni</a:t>
            </a:r>
          </a:p>
        </p:txBody>
      </p:sp>
      <p:sp>
        <p:nvSpPr>
          <p:cNvPr id="2" name="Rettangolo 1">
            <a:extLst>
              <a:ext uri="{FF2B5EF4-FFF2-40B4-BE49-F238E27FC236}">
                <a16:creationId xmlns:a16="http://schemas.microsoft.com/office/drawing/2014/main" id="{CE3F2859-BE1B-4A0A-97F7-2D83DB9C5D2F}"/>
              </a:ext>
            </a:extLst>
          </p:cNvPr>
          <p:cNvSpPr/>
          <p:nvPr/>
        </p:nvSpPr>
        <p:spPr>
          <a:xfrm>
            <a:off x="4552404" y="5457038"/>
            <a:ext cx="3087192" cy="369332"/>
          </a:xfrm>
          <a:prstGeom prst="rect">
            <a:avLst/>
          </a:prstGeom>
        </p:spPr>
        <p:txBody>
          <a:bodyPr wrap="none">
            <a:spAutoFit/>
          </a:bodyPr>
          <a:lstStyle/>
          <a:p>
            <a:r>
              <a:rPr lang="it-IT" dirty="0">
                <a:hlinkClick r:id="rId4"/>
              </a:rPr>
              <a:t>https://www.data.gouv.fr/fr/</a:t>
            </a:r>
            <a:endParaRPr lang="it-IT" dirty="0"/>
          </a:p>
        </p:txBody>
      </p:sp>
    </p:spTree>
    <p:extLst>
      <p:ext uri="{BB962C8B-B14F-4D97-AF65-F5344CB8AC3E}">
        <p14:creationId xmlns:p14="http://schemas.microsoft.com/office/powerpoint/2010/main" val="3576336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E9ECE644-736B-4B15-99FF-4BDFD5208926}"/>
              </a:ext>
            </a:extLst>
          </p:cNvPr>
          <p:cNvSpPr>
            <a:spLocks noGrp="1"/>
          </p:cNvSpPr>
          <p:nvPr>
            <p:ph type="sldNum" sz="quarter" idx="11"/>
          </p:nvPr>
        </p:nvSpPr>
        <p:spPr/>
        <p:txBody>
          <a:bodyPr/>
          <a:lstStyle/>
          <a:p>
            <a:pPr rtl="0"/>
            <a:fld id="{4B73C415-D670-4716-A5EC-CC4D52CA2BAC}" type="slidenum">
              <a:rPr lang="it-IT" noProof="0" smtClean="0"/>
              <a:pPr rtl="0"/>
              <a:t>19</a:t>
            </a:fld>
            <a:endParaRPr lang="it-IT" noProof="0"/>
          </a:p>
        </p:txBody>
      </p:sp>
      <p:sp>
        <p:nvSpPr>
          <p:cNvPr id="5" name="Titolo 4">
            <a:extLst>
              <a:ext uri="{FF2B5EF4-FFF2-40B4-BE49-F238E27FC236}">
                <a16:creationId xmlns:a16="http://schemas.microsoft.com/office/drawing/2014/main" id="{51016DA0-EF6A-4E12-967A-3A4F9B203E88}"/>
              </a:ext>
            </a:extLst>
          </p:cNvPr>
          <p:cNvSpPr>
            <a:spLocks noGrp="1"/>
          </p:cNvSpPr>
          <p:nvPr>
            <p:ph type="title"/>
          </p:nvPr>
        </p:nvSpPr>
        <p:spPr/>
        <p:txBody>
          <a:bodyPr/>
          <a:lstStyle/>
          <a:p>
            <a:r>
              <a:rPr lang="it-IT" dirty="0"/>
              <a:t>Correzione degli errori </a:t>
            </a:r>
          </a:p>
        </p:txBody>
      </p:sp>
      <p:pic>
        <p:nvPicPr>
          <p:cNvPr id="2050" name="Picture 2" descr="Risultati immagini per correzione">
            <a:extLst>
              <a:ext uri="{FF2B5EF4-FFF2-40B4-BE49-F238E27FC236}">
                <a16:creationId xmlns:a16="http://schemas.microsoft.com/office/drawing/2014/main" id="{BE043A70-4EF5-46E4-BA9F-475357717D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8" y="454537"/>
            <a:ext cx="4933950" cy="3086100"/>
          </a:xfrm>
          <a:prstGeom prst="rect">
            <a:avLst/>
          </a:prstGeom>
          <a:noFill/>
          <a:extLst>
            <a:ext uri="{909E8E84-426E-40DD-AFC4-6F175D3DCCD1}">
              <a14:hiddenFill xmlns:a14="http://schemas.microsoft.com/office/drawing/2010/main">
                <a:solidFill>
                  <a:srgbClr val="FFFFFF"/>
                </a:solidFill>
              </a14:hiddenFill>
            </a:ext>
          </a:extLst>
        </p:spPr>
      </p:pic>
      <p:pic>
        <p:nvPicPr>
          <p:cNvPr id="13" name="Immagine 12">
            <a:extLst>
              <a:ext uri="{FF2B5EF4-FFF2-40B4-BE49-F238E27FC236}">
                <a16:creationId xmlns:a16="http://schemas.microsoft.com/office/drawing/2014/main" id="{F691632E-5742-4B4B-996B-B47A4E3EF1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graphicFrame>
        <p:nvGraphicFramePr>
          <p:cNvPr id="15" name="Tabella 15">
            <a:extLst>
              <a:ext uri="{FF2B5EF4-FFF2-40B4-BE49-F238E27FC236}">
                <a16:creationId xmlns:a16="http://schemas.microsoft.com/office/drawing/2014/main" id="{D52A77CA-B3B8-49E2-BE19-54DF15B95E3D}"/>
              </a:ext>
            </a:extLst>
          </p:cNvPr>
          <p:cNvGraphicFramePr>
            <a:graphicFrameLocks noGrp="1"/>
          </p:cNvGraphicFramePr>
          <p:nvPr>
            <p:extLst>
              <p:ext uri="{D42A27DB-BD31-4B8C-83A1-F6EECF244321}">
                <p14:modId xmlns:p14="http://schemas.microsoft.com/office/powerpoint/2010/main" val="2670858278"/>
              </p:ext>
            </p:extLst>
          </p:nvPr>
        </p:nvGraphicFramePr>
        <p:xfrm>
          <a:off x="6536729" y="2172499"/>
          <a:ext cx="5361964" cy="2353319"/>
        </p:xfrm>
        <a:graphic>
          <a:graphicData uri="http://schemas.openxmlformats.org/drawingml/2006/table">
            <a:tbl>
              <a:tblPr firstRow="1" bandRow="1">
                <a:tableStyleId>{5C22544A-7EE6-4342-B048-85BDC9FD1C3A}</a:tableStyleId>
              </a:tblPr>
              <a:tblGrid>
                <a:gridCol w="2680982">
                  <a:extLst>
                    <a:ext uri="{9D8B030D-6E8A-4147-A177-3AD203B41FA5}">
                      <a16:colId xmlns:a16="http://schemas.microsoft.com/office/drawing/2014/main" val="1261502568"/>
                    </a:ext>
                  </a:extLst>
                </a:gridCol>
                <a:gridCol w="2680982">
                  <a:extLst>
                    <a:ext uri="{9D8B030D-6E8A-4147-A177-3AD203B41FA5}">
                      <a16:colId xmlns:a16="http://schemas.microsoft.com/office/drawing/2014/main" val="4088200330"/>
                    </a:ext>
                  </a:extLst>
                </a:gridCol>
              </a:tblGrid>
              <a:tr h="458492">
                <a:tc gridSpan="2">
                  <a:txBody>
                    <a:bodyPr/>
                    <a:lstStyle/>
                    <a:p>
                      <a:pPr algn="ctr"/>
                      <a:r>
                        <a:rPr lang="it-IT" dirty="0"/>
                        <a:t>Due possibili situazioni</a:t>
                      </a:r>
                    </a:p>
                  </a:txBody>
                  <a:tcPr/>
                </a:tc>
                <a:tc hMerge="1">
                  <a:txBody>
                    <a:bodyPr/>
                    <a:lstStyle/>
                    <a:p>
                      <a:endParaRPr lang="it-IT" dirty="0"/>
                    </a:p>
                  </a:txBody>
                  <a:tcPr/>
                </a:tc>
                <a:extLst>
                  <a:ext uri="{0D108BD9-81ED-4DB2-BD59-A6C34878D82A}">
                    <a16:rowId xmlns:a16="http://schemas.microsoft.com/office/drawing/2014/main" val="3798395812"/>
                  </a:ext>
                </a:extLst>
              </a:tr>
              <a:tr h="1894827">
                <a:tc>
                  <a:txBody>
                    <a:bodyPr/>
                    <a:lstStyle/>
                    <a:p>
                      <a:r>
                        <a:rPr lang="it-IT" dirty="0"/>
                        <a:t>I cluster da correggere sono stati costruiti in maniera corretta utilizzando la libreria sviluppata</a:t>
                      </a:r>
                    </a:p>
                  </a:txBody>
                  <a:tcPr/>
                </a:tc>
                <a:tc>
                  <a:txBody>
                    <a:bodyPr/>
                    <a:lstStyle/>
                    <a:p>
                      <a:r>
                        <a:rPr lang="it-IT" dirty="0"/>
                        <a:t>Si deve cercare di correggere cluster/array  in maniera indipendente da come sono stati costruiti</a:t>
                      </a:r>
                    </a:p>
                  </a:txBody>
                  <a:tcPr/>
                </a:tc>
                <a:extLst>
                  <a:ext uri="{0D108BD9-81ED-4DB2-BD59-A6C34878D82A}">
                    <a16:rowId xmlns:a16="http://schemas.microsoft.com/office/drawing/2014/main" val="2091103812"/>
                  </a:ext>
                </a:extLst>
              </a:tr>
            </a:tbl>
          </a:graphicData>
        </a:graphic>
      </p:graphicFrame>
    </p:spTree>
    <p:extLst>
      <p:ext uri="{BB962C8B-B14F-4D97-AF65-F5344CB8AC3E}">
        <p14:creationId xmlns:p14="http://schemas.microsoft.com/office/powerpoint/2010/main" val="17627475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708D935E-D6F5-47F2-9662-1B5B00DBC9CE}"/>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B73C415-D670-4716-A5EC-CC4D52CA2BAC}" type="slidenum">
              <a:rPr kumimoji="0" lang="it-IT" sz="1200" b="0" i="0" u="none" strike="noStrike" kern="1200" cap="none" spc="0" normalizeH="0" baseline="0" noProof="0" smtClean="0">
                <a:ln>
                  <a:noFill/>
                </a:ln>
                <a:solidFill>
                  <a:prstClr val="black">
                    <a:lumMod val="65000"/>
                    <a:lumOff val="35000"/>
                  </a:prstClr>
                </a:solidFill>
                <a:effectLst/>
                <a:uLnTx/>
                <a:uFillTx/>
                <a:latin typeface="Tahom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it-IT" sz="1200" b="0" i="0" u="none" strike="noStrike" kern="1200" cap="none" spc="0" normalizeH="0" baseline="0" noProof="0">
              <a:ln>
                <a:noFill/>
              </a:ln>
              <a:solidFill>
                <a:prstClr val="black">
                  <a:lumMod val="65000"/>
                  <a:lumOff val="35000"/>
                </a:prstClr>
              </a:solidFill>
              <a:effectLst/>
              <a:uLnTx/>
              <a:uFillTx/>
              <a:latin typeface="Tahoma"/>
              <a:ea typeface="+mn-ea"/>
              <a:cs typeface="+mn-cs"/>
            </a:endParaRPr>
          </a:p>
        </p:txBody>
      </p:sp>
      <p:sp>
        <p:nvSpPr>
          <p:cNvPr id="3" name="Titolo 2">
            <a:extLst>
              <a:ext uri="{FF2B5EF4-FFF2-40B4-BE49-F238E27FC236}">
                <a16:creationId xmlns:a16="http://schemas.microsoft.com/office/drawing/2014/main" id="{14E15448-8A43-4BB3-B3DE-67950604F51D}"/>
              </a:ext>
            </a:extLst>
          </p:cNvPr>
          <p:cNvSpPr>
            <a:spLocks noGrp="1"/>
          </p:cNvSpPr>
          <p:nvPr>
            <p:ph type="title"/>
          </p:nvPr>
        </p:nvSpPr>
        <p:spPr>
          <a:xfrm>
            <a:off x="1475848" y="571501"/>
            <a:ext cx="3932237" cy="531812"/>
          </a:xfrm>
        </p:spPr>
        <p:txBody>
          <a:bodyPr anchor="t" anchorCtr="0"/>
          <a:lstStyle/>
          <a:p>
            <a:r>
              <a:rPr lang="it-IT" dirty="0"/>
              <a:t>Indice</a:t>
            </a:r>
          </a:p>
        </p:txBody>
      </p:sp>
      <p:sp>
        <p:nvSpPr>
          <p:cNvPr id="4" name="Segnaposto testo 3">
            <a:extLst>
              <a:ext uri="{FF2B5EF4-FFF2-40B4-BE49-F238E27FC236}">
                <a16:creationId xmlns:a16="http://schemas.microsoft.com/office/drawing/2014/main" id="{C1895F72-650C-4CA3-B71C-B12B23D16DCF}"/>
              </a:ext>
            </a:extLst>
          </p:cNvPr>
          <p:cNvSpPr>
            <a:spLocks noGrp="1"/>
          </p:cNvSpPr>
          <p:nvPr>
            <p:ph type="body" sz="half" idx="2"/>
          </p:nvPr>
        </p:nvSpPr>
        <p:spPr>
          <a:xfrm>
            <a:off x="1475848" y="1313586"/>
            <a:ext cx="2660115" cy="4230827"/>
          </a:xfrm>
        </p:spPr>
        <p:txBody>
          <a:bodyPr/>
          <a:lstStyle/>
          <a:p>
            <a:r>
              <a:rPr lang="it-IT" b="1" dirty="0"/>
              <a:t>Riepilogo</a:t>
            </a:r>
          </a:p>
          <a:p>
            <a:pPr marL="285750" indent="-285750">
              <a:buFontTx/>
              <a:buChar char="-"/>
            </a:pPr>
            <a:r>
              <a:rPr lang="it-IT" dirty="0"/>
              <a:t>Scopo del lavoro</a:t>
            </a:r>
          </a:p>
          <a:p>
            <a:pPr marL="285750" indent="-285750">
              <a:buFontTx/>
              <a:buChar char="-"/>
            </a:pPr>
            <a:r>
              <a:rPr lang="it-IT" dirty="0"/>
              <a:t>Clustering, Fuzzy, </a:t>
            </a:r>
            <a:r>
              <a:rPr lang="it-IT" dirty="0" err="1"/>
              <a:t>ecc</a:t>
            </a:r>
            <a:r>
              <a:rPr lang="it-IT" dirty="0"/>
              <a:t>…</a:t>
            </a:r>
          </a:p>
          <a:p>
            <a:pPr marL="285750" indent="-285750">
              <a:buFontTx/>
              <a:buChar char="-"/>
            </a:pPr>
            <a:r>
              <a:rPr lang="it-IT" dirty="0"/>
              <a:t>Cosa è stato fatto</a:t>
            </a:r>
          </a:p>
          <a:p>
            <a:endParaRPr lang="it-IT" dirty="0"/>
          </a:p>
          <a:p>
            <a:r>
              <a:rPr lang="it-IT" b="1" dirty="0"/>
              <a:t>Passi in avanti</a:t>
            </a:r>
          </a:p>
          <a:p>
            <a:pPr marL="285750" indent="-285750">
              <a:buFontTx/>
              <a:buChar char="-"/>
            </a:pPr>
            <a:r>
              <a:rPr lang="it-IT" dirty="0"/>
              <a:t>Test dataset Europei</a:t>
            </a:r>
          </a:p>
          <a:p>
            <a:pPr marL="285750" indent="-285750">
              <a:buFontTx/>
              <a:buChar char="-"/>
            </a:pPr>
            <a:r>
              <a:rPr lang="it-IT" dirty="0"/>
              <a:t>Correzione errori dataset</a:t>
            </a:r>
          </a:p>
          <a:p>
            <a:pPr marL="285750" indent="-285750">
              <a:buFontTx/>
              <a:buChar char="-"/>
            </a:pPr>
            <a:r>
              <a:rPr lang="it-IT" dirty="0"/>
              <a:t>Versione in </a:t>
            </a:r>
            <a:r>
              <a:rPr lang="it-IT" dirty="0" err="1"/>
              <a:t>NodeJS</a:t>
            </a:r>
            <a:endParaRPr lang="it-IT" dirty="0"/>
          </a:p>
          <a:p>
            <a:pPr marL="285750" indent="-285750">
              <a:buFontTx/>
              <a:buChar char="-"/>
            </a:pPr>
            <a:r>
              <a:rPr lang="it-IT" dirty="0"/>
              <a:t>Progettazione in Fly</a:t>
            </a:r>
          </a:p>
          <a:p>
            <a:pPr marL="285750" indent="-285750">
              <a:buFontTx/>
              <a:buChar char="-"/>
            </a:pPr>
            <a:endParaRPr lang="it-IT" b="1" dirty="0"/>
          </a:p>
          <a:p>
            <a:endParaRPr lang="it-IT" b="1" dirty="0"/>
          </a:p>
          <a:p>
            <a:pPr marL="285750" indent="-285750">
              <a:buFontTx/>
              <a:buChar char="-"/>
            </a:pPr>
            <a:endParaRPr lang="it-IT" b="1" dirty="0"/>
          </a:p>
          <a:p>
            <a:pPr marL="285750" indent="-285750">
              <a:buFontTx/>
              <a:buChar char="-"/>
            </a:pPr>
            <a:endParaRPr lang="it-IT" dirty="0"/>
          </a:p>
        </p:txBody>
      </p:sp>
      <p:pic>
        <p:nvPicPr>
          <p:cNvPr id="8" name="Picture 2" descr="Risultati immagini per open data">
            <a:extLst>
              <a:ext uri="{FF2B5EF4-FFF2-40B4-BE49-F238E27FC236}">
                <a16:creationId xmlns:a16="http://schemas.microsoft.com/office/drawing/2014/main" id="{A044F975-91E6-4972-9B2A-F7DAF5360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810" y="1109531"/>
            <a:ext cx="2016848" cy="1334281"/>
          </a:xfrm>
          <a:prstGeom prst="rect">
            <a:avLst/>
          </a:prstGeom>
          <a:solidFill>
            <a:schemeClr val="bg1"/>
          </a:solidFill>
        </p:spPr>
      </p:pic>
      <p:pic>
        <p:nvPicPr>
          <p:cNvPr id="9" name="Immagine 8">
            <a:extLst>
              <a:ext uri="{FF2B5EF4-FFF2-40B4-BE49-F238E27FC236}">
                <a16:creationId xmlns:a16="http://schemas.microsoft.com/office/drawing/2014/main" id="{AA139027-A784-4F4B-A819-4D7B1BB77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450" y="2857032"/>
            <a:ext cx="2016848" cy="1105368"/>
          </a:xfrm>
          <a:prstGeom prst="rect">
            <a:avLst/>
          </a:prstGeom>
        </p:spPr>
      </p:pic>
      <p:pic>
        <p:nvPicPr>
          <p:cNvPr id="10" name="Immagine 9">
            <a:extLst>
              <a:ext uri="{FF2B5EF4-FFF2-40B4-BE49-F238E27FC236}">
                <a16:creationId xmlns:a16="http://schemas.microsoft.com/office/drawing/2014/main" id="{1D04230F-F1A1-4D94-813F-E8628CC128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9997" y="4280639"/>
            <a:ext cx="1291751" cy="1292982"/>
          </a:xfrm>
          <a:prstGeom prst="rect">
            <a:avLst/>
          </a:prstGeom>
        </p:spPr>
      </p:pic>
      <p:pic>
        <p:nvPicPr>
          <p:cNvPr id="11" name="Immagine 10">
            <a:extLst>
              <a:ext uri="{FF2B5EF4-FFF2-40B4-BE49-F238E27FC236}">
                <a16:creationId xmlns:a16="http://schemas.microsoft.com/office/drawing/2014/main" id="{34605E90-5AFD-4552-89EF-696C5E379F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noFill/>
        </p:spPr>
      </p:pic>
    </p:spTree>
    <p:extLst>
      <p:ext uri="{BB962C8B-B14F-4D97-AF65-F5344CB8AC3E}">
        <p14:creationId xmlns:p14="http://schemas.microsoft.com/office/powerpoint/2010/main" val="383541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77224FD2-8854-4184-B1C7-1241025F11AD}"/>
              </a:ext>
            </a:extLst>
          </p:cNvPr>
          <p:cNvSpPr>
            <a:spLocks noGrp="1"/>
          </p:cNvSpPr>
          <p:nvPr>
            <p:ph type="sldNum" sz="quarter" idx="11"/>
          </p:nvPr>
        </p:nvSpPr>
        <p:spPr/>
        <p:txBody>
          <a:bodyPr/>
          <a:lstStyle/>
          <a:p>
            <a:pPr rtl="0"/>
            <a:fld id="{4B73C415-D670-4716-A5EC-CC4D52CA2BAC}" type="slidenum">
              <a:rPr lang="it-IT" noProof="0" smtClean="0"/>
              <a:pPr rtl="0"/>
              <a:t>20</a:t>
            </a:fld>
            <a:endParaRPr lang="it-IT" noProof="0"/>
          </a:p>
        </p:txBody>
      </p:sp>
      <p:sp>
        <p:nvSpPr>
          <p:cNvPr id="14" name="Segnaposto testo 13">
            <a:extLst>
              <a:ext uri="{FF2B5EF4-FFF2-40B4-BE49-F238E27FC236}">
                <a16:creationId xmlns:a16="http://schemas.microsoft.com/office/drawing/2014/main" id="{7C4D0A25-D78E-420D-B3B1-64E8B007E39C}"/>
              </a:ext>
            </a:extLst>
          </p:cNvPr>
          <p:cNvSpPr>
            <a:spLocks noGrp="1"/>
          </p:cNvSpPr>
          <p:nvPr>
            <p:ph type="body" sz="quarter" idx="32"/>
          </p:nvPr>
        </p:nvSpPr>
        <p:spPr/>
        <p:txBody>
          <a:bodyPr/>
          <a:lstStyle/>
          <a:p>
            <a:r>
              <a:rPr lang="it-IT" dirty="0"/>
              <a:t>Per applicare il primo metodo bisogna seguire tutto l’iter per poter ottenere il numero giusto di cluster, in modo che in ogni cluster ci siano parole che rappresentano una stessa città</a:t>
            </a:r>
          </a:p>
        </p:txBody>
      </p:sp>
      <p:sp>
        <p:nvSpPr>
          <p:cNvPr id="15" name="Titolo 11">
            <a:extLst>
              <a:ext uri="{FF2B5EF4-FFF2-40B4-BE49-F238E27FC236}">
                <a16:creationId xmlns:a16="http://schemas.microsoft.com/office/drawing/2014/main" id="{A272C89F-726F-4DA6-AE7B-66A8EA82B78E}"/>
              </a:ext>
            </a:extLst>
          </p:cNvPr>
          <p:cNvSpPr>
            <a:spLocks noGrp="1"/>
          </p:cNvSpPr>
          <p:nvPr>
            <p:ph type="title"/>
          </p:nvPr>
        </p:nvSpPr>
        <p:spPr>
          <a:xfrm>
            <a:off x="431800" y="431800"/>
            <a:ext cx="11339513" cy="431800"/>
          </a:xfrm>
        </p:spPr>
        <p:txBody>
          <a:bodyPr/>
          <a:lstStyle/>
          <a:p>
            <a:r>
              <a:rPr lang="it-IT" dirty="0"/>
              <a:t>Correzione dei cluster: primo metodo</a:t>
            </a:r>
          </a:p>
        </p:txBody>
      </p:sp>
      <p:graphicFrame>
        <p:nvGraphicFramePr>
          <p:cNvPr id="21" name="Tabella 21">
            <a:extLst>
              <a:ext uri="{FF2B5EF4-FFF2-40B4-BE49-F238E27FC236}">
                <a16:creationId xmlns:a16="http://schemas.microsoft.com/office/drawing/2014/main" id="{3C3BCE90-C9C3-44D0-9A89-85F449AF7065}"/>
              </a:ext>
            </a:extLst>
          </p:cNvPr>
          <p:cNvGraphicFramePr>
            <a:graphicFrameLocks noGrp="1"/>
          </p:cNvGraphicFramePr>
          <p:nvPr>
            <p:extLst>
              <p:ext uri="{D42A27DB-BD31-4B8C-83A1-F6EECF244321}">
                <p14:modId xmlns:p14="http://schemas.microsoft.com/office/powerpoint/2010/main" val="2624043249"/>
              </p:ext>
            </p:extLst>
          </p:nvPr>
        </p:nvGraphicFramePr>
        <p:xfrm>
          <a:off x="431800" y="3243580"/>
          <a:ext cx="1662544" cy="370840"/>
        </p:xfrm>
        <a:graphic>
          <a:graphicData uri="http://schemas.openxmlformats.org/drawingml/2006/table">
            <a:tbl>
              <a:tblPr firstRow="1" bandRow="1">
                <a:tableStyleId>{5940675A-B579-460E-94D1-54222C63F5DA}</a:tableStyleId>
              </a:tblPr>
              <a:tblGrid>
                <a:gridCol w="415636">
                  <a:extLst>
                    <a:ext uri="{9D8B030D-6E8A-4147-A177-3AD203B41FA5}">
                      <a16:colId xmlns:a16="http://schemas.microsoft.com/office/drawing/2014/main" val="508562295"/>
                    </a:ext>
                  </a:extLst>
                </a:gridCol>
                <a:gridCol w="415636">
                  <a:extLst>
                    <a:ext uri="{9D8B030D-6E8A-4147-A177-3AD203B41FA5}">
                      <a16:colId xmlns:a16="http://schemas.microsoft.com/office/drawing/2014/main" val="403776171"/>
                    </a:ext>
                  </a:extLst>
                </a:gridCol>
                <a:gridCol w="415636">
                  <a:extLst>
                    <a:ext uri="{9D8B030D-6E8A-4147-A177-3AD203B41FA5}">
                      <a16:colId xmlns:a16="http://schemas.microsoft.com/office/drawing/2014/main" val="357853114"/>
                    </a:ext>
                  </a:extLst>
                </a:gridCol>
                <a:gridCol w="415636">
                  <a:extLst>
                    <a:ext uri="{9D8B030D-6E8A-4147-A177-3AD203B41FA5}">
                      <a16:colId xmlns:a16="http://schemas.microsoft.com/office/drawing/2014/main" val="156463723"/>
                    </a:ext>
                  </a:extLst>
                </a:gridCol>
              </a:tblGrid>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dirty="0"/>
                    </a:p>
                  </a:txBody>
                  <a:tcPr/>
                </a:tc>
                <a:extLst>
                  <a:ext uri="{0D108BD9-81ED-4DB2-BD59-A6C34878D82A}">
                    <a16:rowId xmlns:a16="http://schemas.microsoft.com/office/drawing/2014/main" val="3974941083"/>
                  </a:ext>
                </a:extLst>
              </a:tr>
            </a:tbl>
          </a:graphicData>
        </a:graphic>
      </p:graphicFrame>
      <p:graphicFrame>
        <p:nvGraphicFramePr>
          <p:cNvPr id="23" name="Tabella 21">
            <a:extLst>
              <a:ext uri="{FF2B5EF4-FFF2-40B4-BE49-F238E27FC236}">
                <a16:creationId xmlns:a16="http://schemas.microsoft.com/office/drawing/2014/main" id="{3AE57653-490A-4A34-A314-46D1757EC1E1}"/>
              </a:ext>
            </a:extLst>
          </p:cNvPr>
          <p:cNvGraphicFramePr>
            <a:graphicFrameLocks noGrp="1"/>
          </p:cNvGraphicFramePr>
          <p:nvPr>
            <p:extLst>
              <p:ext uri="{D42A27DB-BD31-4B8C-83A1-F6EECF244321}">
                <p14:modId xmlns:p14="http://schemas.microsoft.com/office/powerpoint/2010/main" val="3042702788"/>
              </p:ext>
            </p:extLst>
          </p:nvPr>
        </p:nvGraphicFramePr>
        <p:xfrm>
          <a:off x="3549072" y="2687320"/>
          <a:ext cx="1662544" cy="1483360"/>
        </p:xfrm>
        <a:graphic>
          <a:graphicData uri="http://schemas.openxmlformats.org/drawingml/2006/table">
            <a:tbl>
              <a:tblPr firstRow="1" bandRow="1">
                <a:tableStyleId>{5940675A-B579-460E-94D1-54222C63F5DA}</a:tableStyleId>
              </a:tblPr>
              <a:tblGrid>
                <a:gridCol w="415636">
                  <a:extLst>
                    <a:ext uri="{9D8B030D-6E8A-4147-A177-3AD203B41FA5}">
                      <a16:colId xmlns:a16="http://schemas.microsoft.com/office/drawing/2014/main" val="508562295"/>
                    </a:ext>
                  </a:extLst>
                </a:gridCol>
                <a:gridCol w="415636">
                  <a:extLst>
                    <a:ext uri="{9D8B030D-6E8A-4147-A177-3AD203B41FA5}">
                      <a16:colId xmlns:a16="http://schemas.microsoft.com/office/drawing/2014/main" val="403776171"/>
                    </a:ext>
                  </a:extLst>
                </a:gridCol>
                <a:gridCol w="415636">
                  <a:extLst>
                    <a:ext uri="{9D8B030D-6E8A-4147-A177-3AD203B41FA5}">
                      <a16:colId xmlns:a16="http://schemas.microsoft.com/office/drawing/2014/main" val="357853114"/>
                    </a:ext>
                  </a:extLst>
                </a:gridCol>
                <a:gridCol w="415636">
                  <a:extLst>
                    <a:ext uri="{9D8B030D-6E8A-4147-A177-3AD203B41FA5}">
                      <a16:colId xmlns:a16="http://schemas.microsoft.com/office/drawing/2014/main" val="156463723"/>
                    </a:ext>
                  </a:extLst>
                </a:gridCol>
              </a:tblGrid>
              <a:tr h="370840">
                <a:tc>
                  <a:txBody>
                    <a:bodyPr/>
                    <a:lstStyle/>
                    <a:p>
                      <a:endParaRPr lang="it-IT"/>
                    </a:p>
                  </a:txBody>
                  <a:tcPr/>
                </a:tc>
                <a:tc>
                  <a:txBody>
                    <a:bodyPr/>
                    <a:lstStyle/>
                    <a:p>
                      <a:endParaRPr lang="it-IT" dirty="0"/>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3974941083"/>
                  </a:ext>
                </a:extLst>
              </a:tr>
              <a:tr h="370840">
                <a:tc>
                  <a:txBody>
                    <a:bodyPr/>
                    <a:lstStyle/>
                    <a:p>
                      <a:endParaRPr lang="it-IT"/>
                    </a:p>
                  </a:txBody>
                  <a:tcPr/>
                </a:tc>
                <a:tc>
                  <a:txBody>
                    <a:bodyPr/>
                    <a:lstStyle/>
                    <a:p>
                      <a:endParaRPr lang="it-IT"/>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3619558760"/>
                  </a:ext>
                </a:extLst>
              </a:tr>
              <a:tr h="370840">
                <a:tc>
                  <a:txBody>
                    <a:bodyPr/>
                    <a:lstStyle/>
                    <a:p>
                      <a:endParaRPr lang="it-IT"/>
                    </a:p>
                  </a:txBody>
                  <a:tcPr/>
                </a:tc>
                <a:tc>
                  <a:txBody>
                    <a:bodyPr/>
                    <a:lstStyle/>
                    <a:p>
                      <a:endParaRPr lang="it-IT"/>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34905652"/>
                  </a:ext>
                </a:extLst>
              </a:tr>
              <a:tr h="370840">
                <a:tc>
                  <a:txBody>
                    <a:bodyPr/>
                    <a:lstStyle/>
                    <a:p>
                      <a:endParaRPr lang="it-IT"/>
                    </a:p>
                  </a:txBody>
                  <a:tcPr/>
                </a:tc>
                <a:tc>
                  <a:txBody>
                    <a:bodyPr/>
                    <a:lstStyle/>
                    <a:p>
                      <a:endParaRPr lang="it-IT"/>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785719493"/>
                  </a:ext>
                </a:extLst>
              </a:tr>
            </a:tbl>
          </a:graphicData>
        </a:graphic>
      </p:graphicFrame>
      <p:sp>
        <p:nvSpPr>
          <p:cNvPr id="24" name="Freccia a destra 23">
            <a:extLst>
              <a:ext uri="{FF2B5EF4-FFF2-40B4-BE49-F238E27FC236}">
                <a16:creationId xmlns:a16="http://schemas.microsoft.com/office/drawing/2014/main" id="{5C0BF9E8-CF93-4F0B-AEDE-F5DCB1E9C5AE}"/>
              </a:ext>
            </a:extLst>
          </p:cNvPr>
          <p:cNvSpPr/>
          <p:nvPr/>
        </p:nvSpPr>
        <p:spPr>
          <a:xfrm>
            <a:off x="2299855" y="3243580"/>
            <a:ext cx="1099127" cy="370840"/>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25" name="Immagine 24">
            <a:extLst>
              <a:ext uri="{FF2B5EF4-FFF2-40B4-BE49-F238E27FC236}">
                <a16:creationId xmlns:a16="http://schemas.microsoft.com/office/drawing/2014/main" id="{D088440C-D217-42A0-8D1B-20EE5EED5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sp>
        <p:nvSpPr>
          <p:cNvPr id="26" name="Freccia a destra 25">
            <a:extLst>
              <a:ext uri="{FF2B5EF4-FFF2-40B4-BE49-F238E27FC236}">
                <a16:creationId xmlns:a16="http://schemas.microsoft.com/office/drawing/2014/main" id="{C83B4980-6481-4246-9A0F-CC39E83C4351}"/>
              </a:ext>
            </a:extLst>
          </p:cNvPr>
          <p:cNvSpPr/>
          <p:nvPr/>
        </p:nvSpPr>
        <p:spPr>
          <a:xfrm>
            <a:off x="5361706" y="3248768"/>
            <a:ext cx="1099127" cy="370840"/>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94885519-DB07-43EA-B9BD-108C7F642D8C}"/>
              </a:ext>
            </a:extLst>
          </p:cNvPr>
          <p:cNvSpPr txBox="1"/>
          <p:nvPr/>
        </p:nvSpPr>
        <p:spPr>
          <a:xfrm>
            <a:off x="120772" y="2808283"/>
            <a:ext cx="2284600" cy="369332"/>
          </a:xfrm>
          <a:prstGeom prst="rect">
            <a:avLst/>
          </a:prstGeom>
          <a:noFill/>
        </p:spPr>
        <p:txBody>
          <a:bodyPr wrap="none" rtlCol="0">
            <a:spAutoFit/>
          </a:bodyPr>
          <a:lstStyle/>
          <a:p>
            <a:r>
              <a:rPr lang="it-IT" b="1" dirty="0"/>
              <a:t>Caricare il dataset</a:t>
            </a:r>
          </a:p>
        </p:txBody>
      </p:sp>
      <p:sp>
        <p:nvSpPr>
          <p:cNvPr id="28" name="CasellaDiTesto 27">
            <a:extLst>
              <a:ext uri="{FF2B5EF4-FFF2-40B4-BE49-F238E27FC236}">
                <a16:creationId xmlns:a16="http://schemas.microsoft.com/office/drawing/2014/main" id="{6D1529FA-F34E-4DBC-AD66-31BDB7FC607C}"/>
              </a:ext>
            </a:extLst>
          </p:cNvPr>
          <p:cNvSpPr txBox="1"/>
          <p:nvPr/>
        </p:nvSpPr>
        <p:spPr>
          <a:xfrm>
            <a:off x="2989578" y="2219864"/>
            <a:ext cx="2781531" cy="369332"/>
          </a:xfrm>
          <a:prstGeom prst="rect">
            <a:avLst/>
          </a:prstGeom>
          <a:noFill/>
        </p:spPr>
        <p:txBody>
          <a:bodyPr wrap="none" rtlCol="0">
            <a:spAutoFit/>
          </a:bodyPr>
          <a:lstStyle/>
          <a:p>
            <a:r>
              <a:rPr lang="it-IT" b="1" dirty="0"/>
              <a:t>Computare le distanze</a:t>
            </a:r>
          </a:p>
        </p:txBody>
      </p:sp>
      <p:sp>
        <p:nvSpPr>
          <p:cNvPr id="29" name="CasellaDiTesto 28">
            <a:extLst>
              <a:ext uri="{FF2B5EF4-FFF2-40B4-BE49-F238E27FC236}">
                <a16:creationId xmlns:a16="http://schemas.microsoft.com/office/drawing/2014/main" id="{083CF2B1-78AE-414F-A563-B22AC4BC4078}"/>
              </a:ext>
            </a:extLst>
          </p:cNvPr>
          <p:cNvSpPr txBox="1"/>
          <p:nvPr/>
        </p:nvSpPr>
        <p:spPr>
          <a:xfrm>
            <a:off x="6460833" y="2967335"/>
            <a:ext cx="1729961" cy="923330"/>
          </a:xfrm>
          <a:prstGeom prst="rect">
            <a:avLst/>
          </a:prstGeom>
          <a:noFill/>
        </p:spPr>
        <p:txBody>
          <a:bodyPr wrap="none" rtlCol="0">
            <a:spAutoFit/>
          </a:bodyPr>
          <a:lstStyle/>
          <a:p>
            <a:r>
              <a:rPr lang="it-IT" b="1" dirty="0"/>
              <a:t>Determinare</a:t>
            </a:r>
          </a:p>
          <a:p>
            <a:r>
              <a:rPr lang="it-IT" b="1" dirty="0"/>
              <a:t>range del </a:t>
            </a:r>
          </a:p>
          <a:p>
            <a:r>
              <a:rPr lang="it-IT" b="1" dirty="0"/>
              <a:t>n° dei cluster</a:t>
            </a:r>
          </a:p>
        </p:txBody>
      </p:sp>
      <p:sp>
        <p:nvSpPr>
          <p:cNvPr id="30" name="Freccia a destra 29">
            <a:extLst>
              <a:ext uri="{FF2B5EF4-FFF2-40B4-BE49-F238E27FC236}">
                <a16:creationId xmlns:a16="http://schemas.microsoft.com/office/drawing/2014/main" id="{01415DE3-C014-4B3A-9E2A-02A0C00EEFEE}"/>
              </a:ext>
            </a:extLst>
          </p:cNvPr>
          <p:cNvSpPr/>
          <p:nvPr/>
        </p:nvSpPr>
        <p:spPr>
          <a:xfrm>
            <a:off x="8340884" y="3243580"/>
            <a:ext cx="1099127" cy="370840"/>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026" name="Picture 2" descr="Risultati immagini per clustering">
            <a:extLst>
              <a:ext uri="{FF2B5EF4-FFF2-40B4-BE49-F238E27FC236}">
                <a16:creationId xmlns:a16="http://schemas.microsoft.com/office/drawing/2014/main" id="{6A28F22E-4078-4729-964F-66B960A62B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907" t="4376" r="7379" b="5032"/>
          <a:stretch/>
        </p:blipFill>
        <p:spPr bwMode="auto">
          <a:xfrm>
            <a:off x="9564803" y="2298777"/>
            <a:ext cx="2506425" cy="2835136"/>
          </a:xfrm>
          <a:prstGeom prst="rect">
            <a:avLst/>
          </a:prstGeom>
          <a:noFill/>
          <a:extLst>
            <a:ext uri="{909E8E84-426E-40DD-AFC4-6F175D3DCCD1}">
              <a14:hiddenFill xmlns:a14="http://schemas.microsoft.com/office/drawing/2010/main">
                <a:solidFill>
                  <a:srgbClr val="FFFFFF"/>
                </a:solidFill>
              </a14:hiddenFill>
            </a:ext>
          </a:extLst>
        </p:spPr>
      </p:pic>
      <p:sp>
        <p:nvSpPr>
          <p:cNvPr id="31" name="CasellaDiTesto 30">
            <a:extLst>
              <a:ext uri="{FF2B5EF4-FFF2-40B4-BE49-F238E27FC236}">
                <a16:creationId xmlns:a16="http://schemas.microsoft.com/office/drawing/2014/main" id="{087D0EB1-168B-49DB-B0ED-5F81A5055DD8}"/>
              </a:ext>
            </a:extLst>
          </p:cNvPr>
          <p:cNvSpPr txBox="1"/>
          <p:nvPr/>
        </p:nvSpPr>
        <p:spPr>
          <a:xfrm>
            <a:off x="9549342" y="1927201"/>
            <a:ext cx="2533066" cy="369332"/>
          </a:xfrm>
          <a:prstGeom prst="rect">
            <a:avLst/>
          </a:prstGeom>
          <a:noFill/>
        </p:spPr>
        <p:txBody>
          <a:bodyPr wrap="none" rtlCol="0">
            <a:spAutoFit/>
          </a:bodyPr>
          <a:lstStyle/>
          <a:p>
            <a:r>
              <a:rPr lang="it-IT" b="1" dirty="0"/>
              <a:t>Algoritmo di verifica</a:t>
            </a:r>
          </a:p>
        </p:txBody>
      </p:sp>
    </p:spTree>
    <p:extLst>
      <p:ext uri="{BB962C8B-B14F-4D97-AF65-F5344CB8AC3E}">
        <p14:creationId xmlns:p14="http://schemas.microsoft.com/office/powerpoint/2010/main" val="20754130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9907B6F6-CB2A-45AD-85E9-54EFB237BEA1}"/>
              </a:ext>
            </a:extLst>
          </p:cNvPr>
          <p:cNvSpPr>
            <a:spLocks noGrp="1"/>
          </p:cNvSpPr>
          <p:nvPr>
            <p:ph type="title"/>
          </p:nvPr>
        </p:nvSpPr>
        <p:spPr/>
        <p:txBody>
          <a:bodyPr/>
          <a:lstStyle/>
          <a:p>
            <a:r>
              <a:rPr lang="it-IT" dirty="0"/>
              <a:t>Correzione dei cluster: primo metodo</a:t>
            </a:r>
          </a:p>
        </p:txBody>
      </p:sp>
      <p:sp>
        <p:nvSpPr>
          <p:cNvPr id="3" name="Segnaposto numero diapositiva 2">
            <a:extLst>
              <a:ext uri="{FF2B5EF4-FFF2-40B4-BE49-F238E27FC236}">
                <a16:creationId xmlns:a16="http://schemas.microsoft.com/office/drawing/2014/main" id="{0FA9402C-31C4-4219-90EB-450DB3AD1175}"/>
              </a:ext>
            </a:extLst>
          </p:cNvPr>
          <p:cNvSpPr>
            <a:spLocks noGrp="1"/>
          </p:cNvSpPr>
          <p:nvPr>
            <p:ph type="sldNum" sz="quarter" idx="11"/>
          </p:nvPr>
        </p:nvSpPr>
        <p:spPr/>
        <p:txBody>
          <a:bodyPr/>
          <a:lstStyle/>
          <a:p>
            <a:pPr rtl="0"/>
            <a:fld id="{4B73C415-D670-4716-A5EC-CC4D52CA2BAC}" type="slidenum">
              <a:rPr lang="it-IT" noProof="0" smtClean="0"/>
              <a:pPr rtl="0"/>
              <a:t>21</a:t>
            </a:fld>
            <a:endParaRPr lang="it-IT" noProof="0"/>
          </a:p>
        </p:txBody>
      </p:sp>
      <p:sp>
        <p:nvSpPr>
          <p:cNvPr id="13" name="Segnaposto testo 12">
            <a:extLst>
              <a:ext uri="{FF2B5EF4-FFF2-40B4-BE49-F238E27FC236}">
                <a16:creationId xmlns:a16="http://schemas.microsoft.com/office/drawing/2014/main" id="{1AF677B8-2306-45E4-98EE-40D8C78CE5ED}"/>
              </a:ext>
            </a:extLst>
          </p:cNvPr>
          <p:cNvSpPr>
            <a:spLocks noGrp="1"/>
          </p:cNvSpPr>
          <p:nvPr>
            <p:ph type="body" sz="quarter" idx="32"/>
          </p:nvPr>
        </p:nvSpPr>
        <p:spPr/>
        <p:txBody>
          <a:bodyPr/>
          <a:lstStyle/>
          <a:p>
            <a:r>
              <a:rPr lang="it-IT" dirty="0"/>
              <a:t>Per ogni cluster si deve definire un esemplare. In prima battuta si cerca direttamente nel dizionario la corrispondenza con uno degli elementi del cluster</a:t>
            </a:r>
          </a:p>
        </p:txBody>
      </p:sp>
      <p:sp>
        <p:nvSpPr>
          <p:cNvPr id="14" name="Rectangle 1">
            <a:extLst>
              <a:ext uri="{FF2B5EF4-FFF2-40B4-BE49-F238E27FC236}">
                <a16:creationId xmlns:a16="http://schemas.microsoft.com/office/drawing/2014/main" id="{24EC3616-81A0-4358-9288-AC5F82144E51}"/>
              </a:ext>
            </a:extLst>
          </p:cNvPr>
          <p:cNvSpPr>
            <a:spLocks noChangeArrowheads="1"/>
          </p:cNvSpPr>
          <p:nvPr/>
        </p:nvSpPr>
        <p:spPr bwMode="auto">
          <a:xfrm>
            <a:off x="2697595" y="2096966"/>
            <a:ext cx="6796810" cy="3539430"/>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def</a:t>
            </a: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propose_correction</a:t>
            </a: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(clusters</a:t>
            </a: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dictionary</a:t>
            </a: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b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sample = </a:t>
            </a:r>
            <a:r>
              <a:rPr kumimoji="0" lang="it-IT" altLang="it-IT" sz="16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br>
              <a:rPr kumimoji="0" lang="it-IT" altLang="it-IT" sz="16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br>
            <a:r>
              <a:rPr kumimoji="0" lang="it-IT" altLang="it-IT" sz="16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sample_flag</a:t>
            </a: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False</a:t>
            </a:r>
            <a:b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for </a:t>
            </a: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i</a:t>
            </a: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group </a:t>
            </a: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in </a:t>
            </a:r>
            <a:r>
              <a:rPr kumimoji="0" lang="it-IT" altLang="it-IT" sz="1600" b="0" i="0" u="none" strike="noStrike" cap="none" normalizeH="0" baseline="0" dirty="0">
                <a:ln>
                  <a:noFill/>
                </a:ln>
                <a:solidFill>
                  <a:srgbClr val="8888C6"/>
                </a:solidFill>
                <a:effectLst/>
                <a:latin typeface="Courier New" panose="02070309020205020404" pitchFamily="49" charset="0"/>
                <a:cs typeface="Courier New" panose="02070309020205020404" pitchFamily="49" charset="0"/>
              </a:rPr>
              <a:t>enumerate</a:t>
            </a: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(clusters):</a:t>
            </a:r>
            <a:b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g = </a:t>
            </a:r>
            <a:r>
              <a:rPr kumimoji="0" lang="it-IT" altLang="it-IT" sz="16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np.unique</a:t>
            </a: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(group)</a:t>
            </a:r>
            <a:b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b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6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#Ricerca di un presente nel dizionario</a:t>
            </a:r>
            <a:br>
              <a:rPr kumimoji="0" lang="it-IT" altLang="it-IT" sz="16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it-IT" altLang="it-IT" sz="16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for </a:t>
            </a: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w </a:t>
            </a: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in </a:t>
            </a: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g:</a:t>
            </a:r>
            <a:b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if</a:t>
            </a: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dictionary.get</a:t>
            </a: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it-IT" altLang="it-IT" sz="16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w.lower</a:t>
            </a: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is</a:t>
            </a: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not</a:t>
            </a: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None</a:t>
            </a: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if</a:t>
            </a: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not</a:t>
            </a: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sample_flag</a:t>
            </a: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sample_flag</a:t>
            </a: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True</a:t>
            </a:r>
            <a:b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sample = w</a:t>
            </a:r>
            <a:b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break</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6" name="Immagine 5">
            <a:extLst>
              <a:ext uri="{FF2B5EF4-FFF2-40B4-BE49-F238E27FC236}">
                <a16:creationId xmlns:a16="http://schemas.microsoft.com/office/drawing/2014/main" id="{C9FAB41E-1C0E-4F43-8D80-194A13C931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spTree>
    <p:extLst>
      <p:ext uri="{BB962C8B-B14F-4D97-AF65-F5344CB8AC3E}">
        <p14:creationId xmlns:p14="http://schemas.microsoft.com/office/powerpoint/2010/main" val="16434791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9907B6F6-CB2A-45AD-85E9-54EFB237BEA1}"/>
              </a:ext>
            </a:extLst>
          </p:cNvPr>
          <p:cNvSpPr>
            <a:spLocks noGrp="1"/>
          </p:cNvSpPr>
          <p:nvPr>
            <p:ph type="title"/>
          </p:nvPr>
        </p:nvSpPr>
        <p:spPr/>
        <p:txBody>
          <a:bodyPr/>
          <a:lstStyle/>
          <a:p>
            <a:r>
              <a:rPr lang="it-IT" dirty="0"/>
              <a:t>Correzione dei cluster: primo metodo</a:t>
            </a:r>
          </a:p>
        </p:txBody>
      </p:sp>
      <p:sp>
        <p:nvSpPr>
          <p:cNvPr id="3" name="Segnaposto numero diapositiva 2">
            <a:extLst>
              <a:ext uri="{FF2B5EF4-FFF2-40B4-BE49-F238E27FC236}">
                <a16:creationId xmlns:a16="http://schemas.microsoft.com/office/drawing/2014/main" id="{0FA9402C-31C4-4219-90EB-450DB3AD1175}"/>
              </a:ext>
            </a:extLst>
          </p:cNvPr>
          <p:cNvSpPr>
            <a:spLocks noGrp="1"/>
          </p:cNvSpPr>
          <p:nvPr>
            <p:ph type="sldNum" sz="quarter" idx="11"/>
          </p:nvPr>
        </p:nvSpPr>
        <p:spPr/>
        <p:txBody>
          <a:bodyPr/>
          <a:lstStyle/>
          <a:p>
            <a:pPr rtl="0"/>
            <a:fld id="{4B73C415-D670-4716-A5EC-CC4D52CA2BAC}" type="slidenum">
              <a:rPr lang="it-IT" noProof="0" smtClean="0"/>
              <a:pPr rtl="0"/>
              <a:t>22</a:t>
            </a:fld>
            <a:endParaRPr lang="it-IT" noProof="0"/>
          </a:p>
        </p:txBody>
      </p:sp>
      <p:sp>
        <p:nvSpPr>
          <p:cNvPr id="13" name="Segnaposto testo 12">
            <a:extLst>
              <a:ext uri="{FF2B5EF4-FFF2-40B4-BE49-F238E27FC236}">
                <a16:creationId xmlns:a16="http://schemas.microsoft.com/office/drawing/2014/main" id="{1AF677B8-2306-45E4-98EE-40D8C78CE5ED}"/>
              </a:ext>
            </a:extLst>
          </p:cNvPr>
          <p:cNvSpPr>
            <a:spLocks noGrp="1"/>
          </p:cNvSpPr>
          <p:nvPr>
            <p:ph type="body" sz="quarter" idx="32"/>
          </p:nvPr>
        </p:nvSpPr>
        <p:spPr/>
        <p:txBody>
          <a:bodyPr/>
          <a:lstStyle/>
          <a:p>
            <a:r>
              <a:rPr lang="it-IT" dirty="0"/>
              <a:t>In alternativa, si cerca un elemento del cluster che ha corrispondenza nel dizionario usando la funzione </a:t>
            </a:r>
            <a:r>
              <a:rPr lang="it-IT" dirty="0" err="1"/>
              <a:t>wombocombo</a:t>
            </a:r>
            <a:r>
              <a:rPr lang="it-IT" dirty="0"/>
              <a:t>. Solo infine si applica a tutto il cluster l’esemplare individuato</a:t>
            </a:r>
          </a:p>
        </p:txBody>
      </p:sp>
      <p:sp>
        <p:nvSpPr>
          <p:cNvPr id="2" name="Rectangle 1">
            <a:extLst>
              <a:ext uri="{FF2B5EF4-FFF2-40B4-BE49-F238E27FC236}">
                <a16:creationId xmlns:a16="http://schemas.microsoft.com/office/drawing/2014/main" id="{809F9ED1-86A2-48ED-A83A-AF535AF6AF12}"/>
              </a:ext>
            </a:extLst>
          </p:cNvPr>
          <p:cNvSpPr>
            <a:spLocks noChangeArrowheads="1"/>
          </p:cNvSpPr>
          <p:nvPr/>
        </p:nvSpPr>
        <p:spPr bwMode="auto">
          <a:xfrm>
            <a:off x="1450109" y="1989244"/>
            <a:ext cx="9291781" cy="3754874"/>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#Alternativa: Nessun elemento del cluster fa parte del dizionario</a:t>
            </a:r>
            <a:br>
              <a:rPr kumimoji="0" lang="it-IT" altLang="it-IT" sz="14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if</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not</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sample_flag</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for </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w</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d </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in </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product(g</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dictionary</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if</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string_similarity.single_wombocombo</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(w</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d</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dictionary</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it-IT" altLang="it-IT" sz="14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0</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sample = </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dictionary.get</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(d)</a:t>
            </a: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sample_flag</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True</a:t>
            </a:r>
            <a:b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break</a:t>
            </a:r>
            <a:b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#applica la correzione a tutto il gruppo, se è stato individuato un esemplare nel dizionario</a:t>
            </a:r>
            <a:br>
              <a:rPr kumimoji="0" lang="it-IT" altLang="it-IT" sz="14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if</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sample_flag</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for </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j</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el</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in </a:t>
            </a:r>
            <a:r>
              <a:rPr kumimoji="0" lang="it-IT" altLang="it-IT" sz="1400" b="0" i="0" u="none" strike="noStrike" cap="none" normalizeH="0" baseline="0" dirty="0">
                <a:ln>
                  <a:noFill/>
                </a:ln>
                <a:solidFill>
                  <a:srgbClr val="8888C6"/>
                </a:solidFill>
                <a:effectLst/>
                <a:latin typeface="Courier New" panose="02070309020205020404" pitchFamily="49" charset="0"/>
                <a:cs typeface="Courier New" panose="02070309020205020404" pitchFamily="49" charset="0"/>
              </a:rPr>
              <a:t>enumerate</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(group):</a:t>
            </a: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clusters[i][j] = </a:t>
            </a:r>
            <a:r>
              <a:rPr kumimoji="0" lang="it-IT" altLang="it-IT" sz="1400" b="0" i="0" u="none" strike="noStrike" cap="none" normalizeH="0" baseline="0" dirty="0" err="1">
                <a:ln>
                  <a:noFill/>
                </a:ln>
                <a:solidFill>
                  <a:srgbClr val="8888C6"/>
                </a:solidFill>
                <a:effectLst/>
                <a:latin typeface="Courier New" panose="02070309020205020404" pitchFamily="49" charset="0"/>
                <a:cs typeface="Courier New" panose="02070309020205020404" pitchFamily="49" charset="0"/>
              </a:rPr>
              <a:t>str</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(sample)</a:t>
            </a: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sample_flag</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False</a:t>
            </a:r>
            <a:b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sample = </a:t>
            </a:r>
            <a:r>
              <a:rPr kumimoji="0" lang="it-IT" altLang="it-IT" sz="14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br>
              <a:rPr kumimoji="0" lang="it-IT" altLang="it-IT" sz="14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br>
            <a:br>
              <a:rPr kumimoji="0" lang="it-IT" altLang="it-IT" sz="14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return</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clusters</a:t>
            </a:r>
            <a:endParaRPr kumimoji="0" lang="it-IT" altLang="it-IT" sz="3200" b="0" i="0" u="none" strike="noStrike" cap="none" normalizeH="0" baseline="0" dirty="0">
              <a:ln>
                <a:noFill/>
              </a:ln>
              <a:solidFill>
                <a:schemeClr val="tx1"/>
              </a:solidFill>
              <a:effectLst/>
              <a:latin typeface="Arial" panose="020B0604020202020204" pitchFamily="34" charset="0"/>
            </a:endParaRPr>
          </a:p>
        </p:txBody>
      </p:sp>
      <p:pic>
        <p:nvPicPr>
          <p:cNvPr id="6" name="Immagine 5">
            <a:extLst>
              <a:ext uri="{FF2B5EF4-FFF2-40B4-BE49-F238E27FC236}">
                <a16:creationId xmlns:a16="http://schemas.microsoft.com/office/drawing/2014/main" id="{A19A78A6-9A51-43C8-ADD8-D60808BBA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spTree>
    <p:extLst>
      <p:ext uri="{BB962C8B-B14F-4D97-AF65-F5344CB8AC3E}">
        <p14:creationId xmlns:p14="http://schemas.microsoft.com/office/powerpoint/2010/main" val="31151915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3001A3-4924-46FC-9B30-9D7DF8A96B8E}"/>
              </a:ext>
            </a:extLst>
          </p:cNvPr>
          <p:cNvSpPr>
            <a:spLocks noGrp="1"/>
          </p:cNvSpPr>
          <p:nvPr>
            <p:ph type="title"/>
          </p:nvPr>
        </p:nvSpPr>
        <p:spPr/>
        <p:txBody>
          <a:bodyPr/>
          <a:lstStyle/>
          <a:p>
            <a:r>
              <a:rPr lang="it-IT" dirty="0"/>
              <a:t>Correzione dei cluster: secondo metodo</a:t>
            </a:r>
          </a:p>
        </p:txBody>
      </p:sp>
      <p:sp>
        <p:nvSpPr>
          <p:cNvPr id="3" name="Segnaposto numero diapositiva 2">
            <a:extLst>
              <a:ext uri="{FF2B5EF4-FFF2-40B4-BE49-F238E27FC236}">
                <a16:creationId xmlns:a16="http://schemas.microsoft.com/office/drawing/2014/main" id="{A47A56B4-2298-4C10-8002-4A167045308F}"/>
              </a:ext>
            </a:extLst>
          </p:cNvPr>
          <p:cNvSpPr>
            <a:spLocks noGrp="1"/>
          </p:cNvSpPr>
          <p:nvPr>
            <p:ph type="sldNum" sz="quarter" idx="11"/>
          </p:nvPr>
        </p:nvSpPr>
        <p:spPr/>
        <p:txBody>
          <a:bodyPr/>
          <a:lstStyle/>
          <a:p>
            <a:pPr rtl="0"/>
            <a:fld id="{4B73C415-D670-4716-A5EC-CC4D52CA2BAC}" type="slidenum">
              <a:rPr lang="it-IT" noProof="0" smtClean="0"/>
              <a:pPr rtl="0"/>
              <a:t>23</a:t>
            </a:fld>
            <a:endParaRPr lang="it-IT" noProof="0"/>
          </a:p>
        </p:txBody>
      </p:sp>
      <p:sp>
        <p:nvSpPr>
          <p:cNvPr id="4" name="Segnaposto testo 3">
            <a:extLst>
              <a:ext uri="{FF2B5EF4-FFF2-40B4-BE49-F238E27FC236}">
                <a16:creationId xmlns:a16="http://schemas.microsoft.com/office/drawing/2014/main" id="{139B889F-26F8-4EE7-8DA4-9BAD37C3F542}"/>
              </a:ext>
            </a:extLst>
          </p:cNvPr>
          <p:cNvSpPr>
            <a:spLocks noGrp="1"/>
          </p:cNvSpPr>
          <p:nvPr>
            <p:ph type="body" sz="quarter" idx="32"/>
          </p:nvPr>
        </p:nvSpPr>
        <p:spPr/>
        <p:txBody>
          <a:bodyPr/>
          <a:lstStyle/>
          <a:p>
            <a:pPr>
              <a:spcBef>
                <a:spcPts val="0"/>
              </a:spcBef>
              <a:spcAft>
                <a:spcPts val="0"/>
              </a:spcAft>
            </a:pPr>
            <a:r>
              <a:rPr lang="it-IT" dirty="0"/>
              <a:t>Soluzione generale, nel caso non si può o non si vuole passare per l’iter precedentemente descritto.</a:t>
            </a:r>
          </a:p>
          <a:p>
            <a:pPr>
              <a:spcBef>
                <a:spcPts val="0"/>
              </a:spcBef>
              <a:spcAft>
                <a:spcPts val="0"/>
              </a:spcAft>
            </a:pPr>
            <a:r>
              <a:rPr lang="it-IT" dirty="0"/>
              <a:t>Basta fornire al metodo o un semplice array o dei cluster  creati in un qualunque modo.</a:t>
            </a:r>
          </a:p>
        </p:txBody>
      </p:sp>
      <p:sp>
        <p:nvSpPr>
          <p:cNvPr id="5" name="Rectangle 1">
            <a:extLst>
              <a:ext uri="{FF2B5EF4-FFF2-40B4-BE49-F238E27FC236}">
                <a16:creationId xmlns:a16="http://schemas.microsoft.com/office/drawing/2014/main" id="{3139ED90-19CA-422A-B3DB-386F786A7E6B}"/>
              </a:ext>
            </a:extLst>
          </p:cNvPr>
          <p:cNvSpPr>
            <a:spLocks noChangeArrowheads="1"/>
          </p:cNvSpPr>
          <p:nvPr/>
        </p:nvSpPr>
        <p:spPr bwMode="auto">
          <a:xfrm>
            <a:off x="1039091" y="1773748"/>
            <a:ext cx="9813637" cy="4401205"/>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def</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propose_correction_general</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(clusters</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dictionary</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samples = []</a:t>
            </a: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for </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i</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group </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in </a:t>
            </a:r>
            <a:r>
              <a:rPr kumimoji="0" lang="it-IT" altLang="it-IT" sz="1400" b="0" i="0" u="none" strike="noStrike" cap="none" normalizeH="0" baseline="0" dirty="0">
                <a:ln>
                  <a:noFill/>
                </a:ln>
                <a:solidFill>
                  <a:srgbClr val="8888C6"/>
                </a:solidFill>
                <a:effectLst/>
                <a:latin typeface="Courier New" panose="02070309020205020404" pitchFamily="49" charset="0"/>
                <a:cs typeface="Courier New" panose="02070309020205020404" pitchFamily="49" charset="0"/>
              </a:rPr>
              <a:t>enumerate</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(clusters):</a:t>
            </a: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g = </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np.unique</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(group)</a:t>
            </a:r>
            <a:br>
              <a:rPr kumimoji="0" lang="it-IT" altLang="it-IT" sz="14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br>
              <a:rPr kumimoji="0" lang="it-IT" altLang="it-IT" sz="14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808080"/>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for </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w</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d </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in </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product(g</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dictionary</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if</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string_similarity.single_wombocombo</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(w</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d</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dictionary</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it-IT" altLang="it-IT" sz="14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0</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samples.append</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dictionary.get</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(d))</a:t>
            </a: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lang="it-IT" altLang="it-IT" sz="1400" dirty="0">
                <a:solidFill>
                  <a:srgbClr val="A9B7C6"/>
                </a:solidFill>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it-IT" altLang="it-IT" sz="1400" dirty="0">
                <a:solidFill>
                  <a:srgbClr val="A9B7C6"/>
                </a:solidFill>
                <a:latin typeface="Courier New" panose="02070309020205020404" pitchFamily="49" charset="0"/>
                <a:cs typeface="Courier New" panose="02070309020205020404" pitchFamily="49" charset="0"/>
              </a:rPr>
              <a:t>        </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samples = </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np.unique</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(samples)</a:t>
            </a: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it-IT" altLang="it-IT" sz="1400" dirty="0">
                <a:solidFill>
                  <a:srgbClr val="A9B7C6"/>
                </a:solidFill>
                <a:latin typeface="Courier New" panose="02070309020205020404" pitchFamily="49" charset="0"/>
                <a:cs typeface="Courier New" panose="02070309020205020404" pitchFamily="49" charset="0"/>
              </a:rPr>
              <a:t>        </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for </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j</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el</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in </a:t>
            </a:r>
            <a:r>
              <a:rPr kumimoji="0" lang="it-IT" altLang="it-IT" sz="1400" b="0" i="0" u="none" strike="noStrike" cap="none" normalizeH="0" baseline="0" dirty="0">
                <a:ln>
                  <a:noFill/>
                </a:ln>
                <a:solidFill>
                  <a:srgbClr val="8888C6"/>
                </a:solidFill>
                <a:effectLst/>
                <a:latin typeface="Courier New" panose="02070309020205020404" pitchFamily="49" charset="0"/>
                <a:cs typeface="Courier New" panose="02070309020205020404" pitchFamily="49" charset="0"/>
              </a:rPr>
              <a:t>enumerate</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(group):</a:t>
            </a: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for </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s </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in </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samples:</a:t>
            </a: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if</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string_similarity.single_wombocombo</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(s</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el</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dictionary</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it-IT" altLang="it-IT" sz="1400" b="0" i="0" u="none" strike="noStrike" cap="none" normalizeH="0" baseline="0" dirty="0">
                <a:ln>
                  <a:noFill/>
                </a:ln>
                <a:solidFill>
                  <a:srgbClr val="6897BB"/>
                </a:solidFill>
                <a:effectLst/>
                <a:latin typeface="Courier New" panose="02070309020205020404" pitchFamily="49" charset="0"/>
                <a:cs typeface="Courier New" panose="02070309020205020404" pitchFamily="49" charset="0"/>
              </a:rPr>
              <a:t>0</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clusters[i][j] = </a:t>
            </a:r>
            <a:r>
              <a:rPr kumimoji="0" lang="it-IT" altLang="it-IT" sz="1400" b="0" i="0" u="none" strike="noStrike" cap="none" normalizeH="0" baseline="0" dirty="0" err="1">
                <a:ln>
                  <a:noFill/>
                </a:ln>
                <a:solidFill>
                  <a:srgbClr val="8888C6"/>
                </a:solidFill>
                <a:effectLst/>
                <a:latin typeface="Courier New" panose="02070309020205020404" pitchFamily="49" charset="0"/>
                <a:cs typeface="Courier New" panose="02070309020205020404" pitchFamily="49" charset="0"/>
              </a:rPr>
              <a:t>str</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(s)</a:t>
            </a: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samples = []</a:t>
            </a: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b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return</a:t>
            </a:r>
            <a:r>
              <a:rPr kumimoji="0" lang="it-IT" altLang="it-IT" sz="14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4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clusters</a:t>
            </a:r>
            <a:endParaRPr kumimoji="0" lang="it-IT" altLang="it-IT" sz="3200" b="0" i="0" u="none" strike="noStrike" cap="none" normalizeH="0" baseline="0" dirty="0">
              <a:ln>
                <a:noFill/>
              </a:ln>
              <a:solidFill>
                <a:schemeClr val="tx1"/>
              </a:solidFill>
              <a:effectLst/>
              <a:latin typeface="Arial" panose="020B0604020202020204" pitchFamily="34" charset="0"/>
            </a:endParaRPr>
          </a:p>
        </p:txBody>
      </p:sp>
      <p:pic>
        <p:nvPicPr>
          <p:cNvPr id="6" name="Immagine 5">
            <a:extLst>
              <a:ext uri="{FF2B5EF4-FFF2-40B4-BE49-F238E27FC236}">
                <a16:creationId xmlns:a16="http://schemas.microsoft.com/office/drawing/2014/main" id="{571CBBCD-8955-48BC-85EB-81EBB3A65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spTree>
    <p:extLst>
      <p:ext uri="{BB962C8B-B14F-4D97-AF65-F5344CB8AC3E}">
        <p14:creationId xmlns:p14="http://schemas.microsoft.com/office/powerpoint/2010/main" val="3430292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28B78D-F2F6-4D08-AE22-19A094B8CCBA}"/>
              </a:ext>
            </a:extLst>
          </p:cNvPr>
          <p:cNvSpPr>
            <a:spLocks noGrp="1"/>
          </p:cNvSpPr>
          <p:nvPr>
            <p:ph type="title"/>
          </p:nvPr>
        </p:nvSpPr>
        <p:spPr/>
        <p:txBody>
          <a:bodyPr/>
          <a:lstStyle/>
          <a:p>
            <a:r>
              <a:rPr lang="it-IT" dirty="0"/>
              <a:t>Perché utilizzare il primo metodo?</a:t>
            </a:r>
          </a:p>
        </p:txBody>
      </p:sp>
      <p:sp>
        <p:nvSpPr>
          <p:cNvPr id="3" name="Segnaposto numero diapositiva 2">
            <a:extLst>
              <a:ext uri="{FF2B5EF4-FFF2-40B4-BE49-F238E27FC236}">
                <a16:creationId xmlns:a16="http://schemas.microsoft.com/office/drawing/2014/main" id="{567D8912-EB8D-4C41-90FE-D195225F14A4}"/>
              </a:ext>
            </a:extLst>
          </p:cNvPr>
          <p:cNvSpPr>
            <a:spLocks noGrp="1"/>
          </p:cNvSpPr>
          <p:nvPr>
            <p:ph type="sldNum" sz="quarter" idx="11"/>
          </p:nvPr>
        </p:nvSpPr>
        <p:spPr/>
        <p:txBody>
          <a:bodyPr/>
          <a:lstStyle/>
          <a:p>
            <a:pPr rtl="0"/>
            <a:fld id="{4B73C415-D670-4716-A5EC-CC4D52CA2BAC}" type="slidenum">
              <a:rPr lang="it-IT" noProof="0" smtClean="0"/>
              <a:pPr rtl="0"/>
              <a:t>24</a:t>
            </a:fld>
            <a:endParaRPr lang="it-IT" noProof="0"/>
          </a:p>
        </p:txBody>
      </p:sp>
      <p:sp>
        <p:nvSpPr>
          <p:cNvPr id="4" name="Segnaposto testo 3">
            <a:extLst>
              <a:ext uri="{FF2B5EF4-FFF2-40B4-BE49-F238E27FC236}">
                <a16:creationId xmlns:a16="http://schemas.microsoft.com/office/drawing/2014/main" id="{E86CA178-3F93-4CC9-8D7F-E3EF02E4FD34}"/>
              </a:ext>
            </a:extLst>
          </p:cNvPr>
          <p:cNvSpPr>
            <a:spLocks noGrp="1"/>
          </p:cNvSpPr>
          <p:nvPr>
            <p:ph type="body" sz="quarter" idx="32"/>
          </p:nvPr>
        </p:nvSpPr>
        <p:spPr/>
        <p:txBody>
          <a:bodyPr/>
          <a:lstStyle/>
          <a:p>
            <a:r>
              <a:rPr lang="it-IT" dirty="0"/>
              <a:t>In fase di correzione le parole in uno stesso cluster rappresentano la stessa città, quindi individuata per una, le altre si correggono transitivamente.</a:t>
            </a:r>
          </a:p>
        </p:txBody>
      </p:sp>
      <p:sp>
        <p:nvSpPr>
          <p:cNvPr id="7" name="CasellaDiTesto 6">
            <a:extLst>
              <a:ext uri="{FF2B5EF4-FFF2-40B4-BE49-F238E27FC236}">
                <a16:creationId xmlns:a16="http://schemas.microsoft.com/office/drawing/2014/main" id="{362F196F-7D02-4166-8EF1-D918B5B95EEB}"/>
              </a:ext>
            </a:extLst>
          </p:cNvPr>
          <p:cNvSpPr txBox="1"/>
          <p:nvPr/>
        </p:nvSpPr>
        <p:spPr>
          <a:xfrm rot="19991703">
            <a:off x="5378042" y="2043969"/>
            <a:ext cx="3629891" cy="369332"/>
          </a:xfrm>
          <a:prstGeom prst="rect">
            <a:avLst/>
          </a:prstGeom>
          <a:noFill/>
        </p:spPr>
        <p:txBody>
          <a:bodyPr wrap="square" rtlCol="0">
            <a:spAutoFit/>
          </a:bodyPr>
          <a:lstStyle/>
          <a:p>
            <a:r>
              <a:rPr lang="it-IT" dirty="0"/>
              <a:t>1°metodo</a:t>
            </a:r>
          </a:p>
        </p:txBody>
      </p:sp>
      <p:sp>
        <p:nvSpPr>
          <p:cNvPr id="9" name="Rectangle 1">
            <a:extLst>
              <a:ext uri="{FF2B5EF4-FFF2-40B4-BE49-F238E27FC236}">
                <a16:creationId xmlns:a16="http://schemas.microsoft.com/office/drawing/2014/main" id="{EA5B88B7-B01B-4455-B994-6A8AB51F68B2}"/>
              </a:ext>
            </a:extLst>
          </p:cNvPr>
          <p:cNvSpPr>
            <a:spLocks noChangeArrowheads="1"/>
          </p:cNvSpPr>
          <p:nvPr/>
        </p:nvSpPr>
        <p:spPr bwMode="auto">
          <a:xfrm>
            <a:off x="431800" y="3162626"/>
            <a:ext cx="3842327" cy="400110"/>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words = [</a:t>
            </a:r>
            <a:r>
              <a:rPr kumimoji="0" lang="it-IT" altLang="it-IT" sz="20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it-IT" altLang="it-IT" sz="2000" b="0" i="0" u="none" strike="noStrike" cap="none" normalizeH="0" baseline="0" dirty="0" err="1">
                <a:ln>
                  <a:noFill/>
                </a:ln>
                <a:solidFill>
                  <a:srgbClr val="6A8759"/>
                </a:solidFill>
                <a:effectLst/>
                <a:latin typeface="Courier New" panose="02070309020205020404" pitchFamily="49" charset="0"/>
                <a:cs typeface="Courier New" panose="02070309020205020404" pitchFamily="49" charset="0"/>
              </a:rPr>
              <a:t>Salr</a:t>
            </a:r>
            <a:r>
              <a:rPr kumimoji="0" lang="it-IT" altLang="it-IT" sz="20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it-IT" altLang="it-IT" sz="20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20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"Sale"</a:t>
            </a:r>
            <a:r>
              <a:rPr kumimoji="0" lang="it-IT" altLang="it-IT" sz="20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endParaRPr kumimoji="0" lang="it-IT" altLang="it-IT" sz="4400" b="0" i="0" u="none" strike="noStrike" cap="none" normalizeH="0" baseline="0" dirty="0">
              <a:ln>
                <a:noFill/>
              </a:ln>
              <a:solidFill>
                <a:schemeClr val="tx1"/>
              </a:solidFill>
              <a:effectLst/>
              <a:latin typeface="Arial" panose="020B0604020202020204" pitchFamily="34" charset="0"/>
            </a:endParaRPr>
          </a:p>
        </p:txBody>
      </p:sp>
      <p:sp>
        <p:nvSpPr>
          <p:cNvPr id="10" name="Rectangle 2">
            <a:extLst>
              <a:ext uri="{FF2B5EF4-FFF2-40B4-BE49-F238E27FC236}">
                <a16:creationId xmlns:a16="http://schemas.microsoft.com/office/drawing/2014/main" id="{B4AFB172-4F52-480F-9331-23C9558F88A3}"/>
              </a:ext>
            </a:extLst>
          </p:cNvPr>
          <p:cNvSpPr>
            <a:spLocks noChangeArrowheads="1"/>
          </p:cNvSpPr>
          <p:nvPr/>
        </p:nvSpPr>
        <p:spPr bwMode="auto">
          <a:xfrm>
            <a:off x="168691" y="3785830"/>
            <a:ext cx="4975963" cy="369332"/>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dictionary</a:t>
            </a:r>
            <a:r>
              <a:rPr kumimoji="0" lang="it-IT" altLang="it-IT"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 {</a:t>
            </a:r>
            <a:r>
              <a:rPr kumimoji="0" lang="it-IT" altLang="it-IT"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it-IT" altLang="it-IT" b="0" i="0" u="none" strike="noStrike" cap="none" normalizeH="0" baseline="0" dirty="0" err="1">
                <a:ln>
                  <a:noFill/>
                </a:ln>
                <a:solidFill>
                  <a:srgbClr val="6A8759"/>
                </a:solidFill>
                <a:effectLst/>
                <a:latin typeface="Courier New" panose="02070309020205020404" pitchFamily="49" charset="0"/>
                <a:cs typeface="Courier New" panose="02070309020205020404" pitchFamily="49" charset="0"/>
              </a:rPr>
              <a:t>salerno</a:t>
            </a:r>
            <a:r>
              <a:rPr kumimoji="0" lang="it-IT" altLang="it-IT"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r>
              <a:rPr kumimoji="0" lang="it-IT" altLang="it-IT"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"Salerno"</a:t>
            </a:r>
            <a:r>
              <a:rPr kumimoji="0" lang="it-IT" altLang="it-IT"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endParaRPr kumimoji="0" lang="it-IT" altLang="it-IT" sz="4000" b="0" i="0" u="none" strike="noStrike" cap="none" normalizeH="0" baseline="0" dirty="0">
              <a:ln>
                <a:noFill/>
              </a:ln>
              <a:solidFill>
                <a:schemeClr val="tx1"/>
              </a:solidFill>
              <a:effectLst/>
              <a:latin typeface="Arial" panose="020B0604020202020204" pitchFamily="34" charset="0"/>
            </a:endParaRPr>
          </a:p>
        </p:txBody>
      </p:sp>
      <p:sp>
        <p:nvSpPr>
          <p:cNvPr id="12" name="Freccia a destra 11">
            <a:extLst>
              <a:ext uri="{FF2B5EF4-FFF2-40B4-BE49-F238E27FC236}">
                <a16:creationId xmlns:a16="http://schemas.microsoft.com/office/drawing/2014/main" id="{97AA31A4-FF1C-4A55-B4C2-AF158535CDDE}"/>
              </a:ext>
            </a:extLst>
          </p:cNvPr>
          <p:cNvSpPr/>
          <p:nvPr/>
        </p:nvSpPr>
        <p:spPr>
          <a:xfrm rot="20003638">
            <a:off x="5264477" y="2697428"/>
            <a:ext cx="2262909" cy="582536"/>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3" name="Freccia a destra 12">
            <a:extLst>
              <a:ext uri="{FF2B5EF4-FFF2-40B4-BE49-F238E27FC236}">
                <a16:creationId xmlns:a16="http://schemas.microsoft.com/office/drawing/2014/main" id="{CB924E74-49A5-484C-9444-86FBD4A419B5}"/>
              </a:ext>
            </a:extLst>
          </p:cNvPr>
          <p:cNvSpPr/>
          <p:nvPr/>
        </p:nvSpPr>
        <p:spPr>
          <a:xfrm rot="1764150">
            <a:off x="5277853" y="4164045"/>
            <a:ext cx="2262909" cy="582536"/>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CasellaDiTesto 13">
            <a:extLst>
              <a:ext uri="{FF2B5EF4-FFF2-40B4-BE49-F238E27FC236}">
                <a16:creationId xmlns:a16="http://schemas.microsoft.com/office/drawing/2014/main" id="{45E7C08E-9352-45D6-A7B6-D6B4120FC402}"/>
              </a:ext>
            </a:extLst>
          </p:cNvPr>
          <p:cNvSpPr txBox="1"/>
          <p:nvPr/>
        </p:nvSpPr>
        <p:spPr>
          <a:xfrm rot="1882779">
            <a:off x="5435601" y="5138624"/>
            <a:ext cx="3629891" cy="369332"/>
          </a:xfrm>
          <a:prstGeom prst="rect">
            <a:avLst/>
          </a:prstGeom>
          <a:noFill/>
        </p:spPr>
        <p:txBody>
          <a:bodyPr wrap="square" rtlCol="0">
            <a:spAutoFit/>
          </a:bodyPr>
          <a:lstStyle/>
          <a:p>
            <a:r>
              <a:rPr lang="it-IT" dirty="0"/>
              <a:t>2°metodo</a:t>
            </a:r>
          </a:p>
        </p:txBody>
      </p:sp>
      <p:sp>
        <p:nvSpPr>
          <p:cNvPr id="15" name="Rettangolo 14">
            <a:extLst>
              <a:ext uri="{FF2B5EF4-FFF2-40B4-BE49-F238E27FC236}">
                <a16:creationId xmlns:a16="http://schemas.microsoft.com/office/drawing/2014/main" id="{ED882971-694C-4DF0-906F-169107BE6FD4}"/>
              </a:ext>
            </a:extLst>
          </p:cNvPr>
          <p:cNvSpPr/>
          <p:nvPr/>
        </p:nvSpPr>
        <p:spPr>
          <a:xfrm>
            <a:off x="7538018" y="2254585"/>
            <a:ext cx="4320413" cy="369332"/>
          </a:xfrm>
          <a:prstGeom prst="rect">
            <a:avLst/>
          </a:prstGeom>
          <a:solidFill>
            <a:srgbClr val="2B2B2B"/>
          </a:solidFill>
        </p:spPr>
        <p:txBody>
          <a:bodyPr wrap="none">
            <a:spAutoFit/>
          </a:bodyPr>
          <a:lstStyle/>
          <a:p>
            <a:pPr lvl="0" eaLnBrk="0" fontAlgn="base" hangingPunct="0">
              <a:spcBef>
                <a:spcPct val="0"/>
              </a:spcBef>
              <a:spcAft>
                <a:spcPct val="0"/>
              </a:spcAft>
            </a:pPr>
            <a:r>
              <a:rPr lang="it-IT" altLang="it-IT" dirty="0">
                <a:solidFill>
                  <a:srgbClr val="A9B7C6"/>
                </a:solidFill>
                <a:latin typeface="Courier New" panose="02070309020205020404" pitchFamily="49" charset="0"/>
                <a:cs typeface="Courier New" panose="02070309020205020404" pitchFamily="49" charset="0"/>
              </a:rPr>
              <a:t>words = [</a:t>
            </a:r>
            <a:r>
              <a:rPr lang="it-IT" altLang="it-IT" dirty="0">
                <a:solidFill>
                  <a:srgbClr val="6A8759"/>
                </a:solidFill>
                <a:latin typeface="Courier New" panose="02070309020205020404" pitchFamily="49" charset="0"/>
                <a:cs typeface="Courier New" panose="02070309020205020404" pitchFamily="49" charset="0"/>
              </a:rPr>
              <a:t>"Salerno"</a:t>
            </a:r>
            <a:r>
              <a:rPr lang="it-IT" altLang="it-IT" dirty="0">
                <a:solidFill>
                  <a:srgbClr val="CC7832"/>
                </a:solidFill>
                <a:latin typeface="Courier New" panose="02070309020205020404" pitchFamily="49" charset="0"/>
                <a:cs typeface="Courier New" panose="02070309020205020404" pitchFamily="49" charset="0"/>
              </a:rPr>
              <a:t>, </a:t>
            </a:r>
            <a:r>
              <a:rPr lang="it-IT" altLang="it-IT" dirty="0">
                <a:solidFill>
                  <a:srgbClr val="6A8759"/>
                </a:solidFill>
                <a:latin typeface="Courier New" panose="02070309020205020404" pitchFamily="49" charset="0"/>
                <a:cs typeface="Courier New" panose="02070309020205020404" pitchFamily="49" charset="0"/>
              </a:rPr>
              <a:t>"Salerno"</a:t>
            </a:r>
            <a:r>
              <a:rPr lang="it-IT" altLang="it-IT" dirty="0">
                <a:solidFill>
                  <a:srgbClr val="A9B7C6"/>
                </a:solidFill>
                <a:latin typeface="Courier New" panose="02070309020205020404" pitchFamily="49" charset="0"/>
                <a:cs typeface="Courier New" panose="02070309020205020404" pitchFamily="49" charset="0"/>
              </a:rPr>
              <a:t>]</a:t>
            </a:r>
            <a:endParaRPr lang="it-IT" altLang="it-IT" sz="4000" dirty="0">
              <a:latin typeface="Arial" panose="020B0604020202020204" pitchFamily="34" charset="0"/>
            </a:endParaRPr>
          </a:p>
        </p:txBody>
      </p:sp>
      <p:sp>
        <p:nvSpPr>
          <p:cNvPr id="16" name="Rettangolo 15">
            <a:extLst>
              <a:ext uri="{FF2B5EF4-FFF2-40B4-BE49-F238E27FC236}">
                <a16:creationId xmlns:a16="http://schemas.microsoft.com/office/drawing/2014/main" id="{3F9A75EB-52EA-4FAE-99DC-159D56C01239}"/>
              </a:ext>
            </a:extLst>
          </p:cNvPr>
          <p:cNvSpPr/>
          <p:nvPr/>
        </p:nvSpPr>
        <p:spPr>
          <a:xfrm>
            <a:off x="7538018" y="4873477"/>
            <a:ext cx="3906839" cy="369332"/>
          </a:xfrm>
          <a:prstGeom prst="rect">
            <a:avLst/>
          </a:prstGeom>
          <a:solidFill>
            <a:srgbClr val="2B2B2B"/>
          </a:solidFill>
        </p:spPr>
        <p:txBody>
          <a:bodyPr wrap="none">
            <a:spAutoFit/>
          </a:bodyPr>
          <a:lstStyle/>
          <a:p>
            <a:pPr lvl="0" eaLnBrk="0" fontAlgn="base" hangingPunct="0">
              <a:spcBef>
                <a:spcPct val="0"/>
              </a:spcBef>
              <a:spcAft>
                <a:spcPct val="0"/>
              </a:spcAft>
            </a:pPr>
            <a:r>
              <a:rPr lang="it-IT" altLang="it-IT" dirty="0">
                <a:solidFill>
                  <a:srgbClr val="A9B7C6"/>
                </a:solidFill>
                <a:latin typeface="Courier New" panose="02070309020205020404" pitchFamily="49" charset="0"/>
                <a:cs typeface="Courier New" panose="02070309020205020404" pitchFamily="49" charset="0"/>
              </a:rPr>
              <a:t>words = [</a:t>
            </a:r>
            <a:r>
              <a:rPr lang="it-IT" altLang="it-IT" dirty="0">
                <a:solidFill>
                  <a:srgbClr val="6A8759"/>
                </a:solidFill>
                <a:latin typeface="Courier New" panose="02070309020205020404" pitchFamily="49" charset="0"/>
                <a:cs typeface="Courier New" panose="02070309020205020404" pitchFamily="49" charset="0"/>
              </a:rPr>
              <a:t>"</a:t>
            </a:r>
            <a:r>
              <a:rPr lang="it-IT" altLang="it-IT" dirty="0" err="1">
                <a:solidFill>
                  <a:srgbClr val="6A8759"/>
                </a:solidFill>
                <a:latin typeface="Courier New" panose="02070309020205020404" pitchFamily="49" charset="0"/>
                <a:cs typeface="Courier New" panose="02070309020205020404" pitchFamily="49" charset="0"/>
              </a:rPr>
              <a:t>Salr</a:t>
            </a:r>
            <a:r>
              <a:rPr lang="it-IT" altLang="it-IT" dirty="0">
                <a:solidFill>
                  <a:srgbClr val="6A8759"/>
                </a:solidFill>
                <a:latin typeface="Courier New" panose="02070309020205020404" pitchFamily="49" charset="0"/>
                <a:cs typeface="Courier New" panose="02070309020205020404" pitchFamily="49" charset="0"/>
              </a:rPr>
              <a:t>"</a:t>
            </a:r>
            <a:r>
              <a:rPr lang="it-IT" altLang="it-IT" dirty="0">
                <a:solidFill>
                  <a:srgbClr val="CC7832"/>
                </a:solidFill>
                <a:latin typeface="Courier New" panose="02070309020205020404" pitchFamily="49" charset="0"/>
                <a:cs typeface="Courier New" panose="02070309020205020404" pitchFamily="49" charset="0"/>
              </a:rPr>
              <a:t>, </a:t>
            </a:r>
            <a:r>
              <a:rPr lang="it-IT" altLang="it-IT" dirty="0">
                <a:solidFill>
                  <a:srgbClr val="6A8759"/>
                </a:solidFill>
                <a:latin typeface="Courier New" panose="02070309020205020404" pitchFamily="49" charset="0"/>
                <a:cs typeface="Courier New" panose="02070309020205020404" pitchFamily="49" charset="0"/>
              </a:rPr>
              <a:t>"Salerno"</a:t>
            </a:r>
            <a:r>
              <a:rPr lang="it-IT" altLang="it-IT" dirty="0">
                <a:solidFill>
                  <a:srgbClr val="A9B7C6"/>
                </a:solidFill>
                <a:latin typeface="Courier New" panose="02070309020205020404" pitchFamily="49" charset="0"/>
                <a:cs typeface="Courier New" panose="02070309020205020404" pitchFamily="49" charset="0"/>
              </a:rPr>
              <a:t>]</a:t>
            </a:r>
            <a:endParaRPr lang="it-IT" altLang="it-IT" sz="4000" dirty="0">
              <a:latin typeface="Arial" panose="020B0604020202020204" pitchFamily="34" charset="0"/>
            </a:endParaRPr>
          </a:p>
        </p:txBody>
      </p:sp>
    </p:spTree>
    <p:extLst>
      <p:ext uri="{BB962C8B-B14F-4D97-AF65-F5344CB8AC3E}">
        <p14:creationId xmlns:p14="http://schemas.microsoft.com/office/powerpoint/2010/main" val="1817529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84418D21-FAFF-4D20-A9C6-C7349D6FB2A0}"/>
              </a:ext>
            </a:extLst>
          </p:cNvPr>
          <p:cNvSpPr>
            <a:spLocks noGrp="1"/>
          </p:cNvSpPr>
          <p:nvPr>
            <p:ph type="sldNum" sz="quarter" idx="11"/>
          </p:nvPr>
        </p:nvSpPr>
        <p:spPr/>
        <p:txBody>
          <a:bodyPr/>
          <a:lstStyle/>
          <a:p>
            <a:pPr rtl="0"/>
            <a:fld id="{4B73C415-D670-4716-A5EC-CC4D52CA2BAC}" type="slidenum">
              <a:rPr lang="it-IT" noProof="0" smtClean="0"/>
              <a:pPr rtl="0"/>
              <a:t>25</a:t>
            </a:fld>
            <a:endParaRPr lang="it-IT" noProof="0"/>
          </a:p>
        </p:txBody>
      </p:sp>
      <p:sp>
        <p:nvSpPr>
          <p:cNvPr id="5" name="Titolo 4">
            <a:extLst>
              <a:ext uri="{FF2B5EF4-FFF2-40B4-BE49-F238E27FC236}">
                <a16:creationId xmlns:a16="http://schemas.microsoft.com/office/drawing/2014/main" id="{572A577B-FB54-4D23-ACCE-B4E0BF95561C}"/>
              </a:ext>
            </a:extLst>
          </p:cNvPr>
          <p:cNvSpPr>
            <a:spLocks noGrp="1"/>
          </p:cNvSpPr>
          <p:nvPr>
            <p:ph type="title"/>
          </p:nvPr>
        </p:nvSpPr>
        <p:spPr>
          <a:xfrm>
            <a:off x="671202" y="4831195"/>
            <a:ext cx="4974545" cy="1343025"/>
          </a:xfrm>
        </p:spPr>
        <p:txBody>
          <a:bodyPr/>
          <a:lstStyle/>
          <a:p>
            <a:r>
              <a:rPr lang="it-IT" dirty="0"/>
              <a:t>Implementazione in </a:t>
            </a:r>
            <a:r>
              <a:rPr lang="it-IT" dirty="0" err="1"/>
              <a:t>Javascript</a:t>
            </a:r>
            <a:r>
              <a:rPr lang="it-IT" dirty="0"/>
              <a:t>/</a:t>
            </a:r>
            <a:r>
              <a:rPr lang="it-IT" dirty="0" err="1"/>
              <a:t>NodeJS</a:t>
            </a:r>
            <a:endParaRPr lang="it-IT" dirty="0"/>
          </a:p>
        </p:txBody>
      </p:sp>
      <p:pic>
        <p:nvPicPr>
          <p:cNvPr id="3074" name="Picture 2" descr="Risultati immagini per nodejs meme">
            <a:extLst>
              <a:ext uri="{FF2B5EF4-FFF2-40B4-BE49-F238E27FC236}">
                <a16:creationId xmlns:a16="http://schemas.microsoft.com/office/drawing/2014/main" id="{503E482D-911D-4DC9-B70B-716E344A40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32853"/>
          <a:stretch/>
        </p:blipFill>
        <p:spPr bwMode="auto">
          <a:xfrm>
            <a:off x="509369" y="731172"/>
            <a:ext cx="5334907" cy="3395984"/>
          </a:xfrm>
          <a:prstGeom prst="rect">
            <a:avLst/>
          </a:prstGeom>
          <a:noFill/>
          <a:extLst>
            <a:ext uri="{909E8E84-426E-40DD-AFC4-6F175D3DCCD1}">
              <a14:hiddenFill xmlns:a14="http://schemas.microsoft.com/office/drawing/2010/main">
                <a:solidFill>
                  <a:srgbClr val="FFFFFF"/>
                </a:solidFill>
              </a14:hiddenFill>
            </a:ext>
          </a:extLst>
        </p:spPr>
      </p:pic>
      <p:pic>
        <p:nvPicPr>
          <p:cNvPr id="12" name="Immagine 11">
            <a:extLst>
              <a:ext uri="{FF2B5EF4-FFF2-40B4-BE49-F238E27FC236}">
                <a16:creationId xmlns:a16="http://schemas.microsoft.com/office/drawing/2014/main" id="{344B85A9-E80D-4BB6-9FF4-32C262B17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pic>
        <p:nvPicPr>
          <p:cNvPr id="1026" name="Picture 2" descr="Risultati immagini per Python logo">
            <a:extLst>
              <a:ext uri="{FF2B5EF4-FFF2-40B4-BE49-F238E27FC236}">
                <a16:creationId xmlns:a16="http://schemas.microsoft.com/office/drawing/2014/main" id="{D62C277D-2FC3-419B-AE2A-D76E65734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8476" y="460887"/>
            <a:ext cx="1847850" cy="1847850"/>
          </a:xfrm>
          <a:prstGeom prst="rect">
            <a:avLst/>
          </a:prstGeom>
          <a:noFill/>
          <a:extLst>
            <a:ext uri="{909E8E84-426E-40DD-AFC4-6F175D3DCCD1}">
              <a14:hiddenFill xmlns:a14="http://schemas.microsoft.com/office/drawing/2010/main">
                <a:solidFill>
                  <a:srgbClr val="FFFFFF"/>
                </a:solidFill>
              </a14:hiddenFill>
            </a:ext>
          </a:extLst>
        </p:spPr>
      </p:pic>
      <p:sp>
        <p:nvSpPr>
          <p:cNvPr id="4" name="Freccia a destra 3">
            <a:extLst>
              <a:ext uri="{FF2B5EF4-FFF2-40B4-BE49-F238E27FC236}">
                <a16:creationId xmlns:a16="http://schemas.microsoft.com/office/drawing/2014/main" id="{2B82DC99-9976-48B7-80B1-DBC2EACA4CA5}"/>
              </a:ext>
            </a:extLst>
          </p:cNvPr>
          <p:cNvSpPr/>
          <p:nvPr/>
        </p:nvSpPr>
        <p:spPr>
          <a:xfrm rot="5400000">
            <a:off x="8303492" y="3013075"/>
            <a:ext cx="1477818" cy="831850"/>
          </a:xfrm>
          <a:prstGeom prst="rightArrow">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it-IT"/>
          </a:p>
        </p:txBody>
      </p:sp>
      <p:pic>
        <p:nvPicPr>
          <p:cNvPr id="1028" name="Picture 4" descr="Risultati immagini per nodejs">
            <a:extLst>
              <a:ext uri="{FF2B5EF4-FFF2-40B4-BE49-F238E27FC236}">
                <a16:creationId xmlns:a16="http://schemas.microsoft.com/office/drawing/2014/main" id="{9883A49E-A121-4D15-A68F-4B4EDCBDFB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05724" y="4266911"/>
            <a:ext cx="2673354" cy="163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86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olo 30">
            <a:extLst>
              <a:ext uri="{FF2B5EF4-FFF2-40B4-BE49-F238E27FC236}">
                <a16:creationId xmlns:a16="http://schemas.microsoft.com/office/drawing/2014/main" id="{3ACA357F-A0EF-4A76-B07E-88D3E1BD9FA7}"/>
              </a:ext>
            </a:extLst>
          </p:cNvPr>
          <p:cNvSpPr>
            <a:spLocks noGrp="1"/>
          </p:cNvSpPr>
          <p:nvPr>
            <p:ph type="title"/>
          </p:nvPr>
        </p:nvSpPr>
        <p:spPr/>
        <p:txBody>
          <a:bodyPr/>
          <a:lstStyle/>
          <a:p>
            <a:r>
              <a:rPr lang="it-IT" dirty="0"/>
              <a:t>Perché farlo?</a:t>
            </a:r>
          </a:p>
        </p:txBody>
      </p:sp>
      <p:sp>
        <p:nvSpPr>
          <p:cNvPr id="32" name="Segnaposto contenuto 31">
            <a:extLst>
              <a:ext uri="{FF2B5EF4-FFF2-40B4-BE49-F238E27FC236}">
                <a16:creationId xmlns:a16="http://schemas.microsoft.com/office/drawing/2014/main" id="{B6767EC3-EA38-4B49-9824-44B584E2757A}"/>
              </a:ext>
            </a:extLst>
          </p:cNvPr>
          <p:cNvSpPr>
            <a:spLocks noGrp="1"/>
          </p:cNvSpPr>
          <p:nvPr>
            <p:ph idx="1"/>
          </p:nvPr>
        </p:nvSpPr>
        <p:spPr/>
        <p:txBody>
          <a:bodyPr/>
          <a:lstStyle/>
          <a:p>
            <a:pPr marL="0" indent="0">
              <a:buNone/>
            </a:pPr>
            <a:r>
              <a:rPr lang="it-IT" dirty="0"/>
              <a:t>L’implementazione in </a:t>
            </a:r>
            <a:r>
              <a:rPr lang="it-IT" dirty="0" err="1"/>
              <a:t>Javascript</a:t>
            </a:r>
            <a:r>
              <a:rPr lang="it-IT" dirty="0"/>
              <a:t>/</a:t>
            </a:r>
            <a:r>
              <a:rPr lang="it-IT" dirty="0" err="1"/>
              <a:t>NodeJs</a:t>
            </a:r>
            <a:r>
              <a:rPr lang="it-IT" dirty="0"/>
              <a:t> garantisce una diretta integrazione in sistemi di gestione di open data (es. SPOD)</a:t>
            </a:r>
          </a:p>
        </p:txBody>
      </p:sp>
      <p:sp>
        <p:nvSpPr>
          <p:cNvPr id="3" name="Segnaposto numero diapositiva 2">
            <a:extLst>
              <a:ext uri="{FF2B5EF4-FFF2-40B4-BE49-F238E27FC236}">
                <a16:creationId xmlns:a16="http://schemas.microsoft.com/office/drawing/2014/main" id="{8DE7E1CE-1DB8-479D-954C-261998B94107}"/>
              </a:ext>
            </a:extLst>
          </p:cNvPr>
          <p:cNvSpPr>
            <a:spLocks noGrp="1"/>
          </p:cNvSpPr>
          <p:nvPr>
            <p:ph type="sldNum" sz="quarter" idx="11"/>
          </p:nvPr>
        </p:nvSpPr>
        <p:spPr/>
        <p:txBody>
          <a:bodyPr/>
          <a:lstStyle/>
          <a:p>
            <a:pPr rtl="0"/>
            <a:fld id="{4B73C415-D670-4716-A5EC-CC4D52CA2BAC}" type="slidenum">
              <a:rPr lang="it-IT" noProof="0" smtClean="0"/>
              <a:pPr rtl="0"/>
              <a:t>26</a:t>
            </a:fld>
            <a:endParaRPr lang="it-IT" noProof="0"/>
          </a:p>
        </p:txBody>
      </p:sp>
      <p:sp>
        <p:nvSpPr>
          <p:cNvPr id="33" name="Segnaposto testo 32">
            <a:extLst>
              <a:ext uri="{FF2B5EF4-FFF2-40B4-BE49-F238E27FC236}">
                <a16:creationId xmlns:a16="http://schemas.microsoft.com/office/drawing/2014/main" id="{0822AB27-C3A2-4E98-94EB-BC71DCE451DA}"/>
              </a:ext>
            </a:extLst>
          </p:cNvPr>
          <p:cNvSpPr>
            <a:spLocks noGrp="1"/>
          </p:cNvSpPr>
          <p:nvPr>
            <p:ph type="body" sz="quarter" idx="12"/>
          </p:nvPr>
        </p:nvSpPr>
        <p:spPr/>
        <p:txBody>
          <a:bodyPr/>
          <a:lstStyle/>
          <a:p>
            <a:r>
              <a:rPr lang="it-IT" dirty="0"/>
              <a:t>Permetterne l’utilizzo su applicazioni web</a:t>
            </a:r>
          </a:p>
        </p:txBody>
      </p:sp>
      <p:sp>
        <p:nvSpPr>
          <p:cNvPr id="34" name="Segnaposto immagine 33">
            <a:extLst>
              <a:ext uri="{FF2B5EF4-FFF2-40B4-BE49-F238E27FC236}">
                <a16:creationId xmlns:a16="http://schemas.microsoft.com/office/drawing/2014/main" id="{91F4C548-4A94-4C23-8842-CE7580C151AC}"/>
              </a:ext>
            </a:extLst>
          </p:cNvPr>
          <p:cNvSpPr>
            <a:spLocks noGrp="1"/>
          </p:cNvSpPr>
          <p:nvPr>
            <p:ph type="pic" sz="quarter" idx="13"/>
          </p:nvPr>
        </p:nvSpPr>
        <p:spPr/>
      </p:sp>
      <p:pic>
        <p:nvPicPr>
          <p:cNvPr id="35" name="Immagine 34">
            <a:extLst>
              <a:ext uri="{FF2B5EF4-FFF2-40B4-BE49-F238E27FC236}">
                <a16:creationId xmlns:a16="http://schemas.microsoft.com/office/drawing/2014/main" id="{A12AC7A8-483C-4C01-971E-FFB01D93FB7D}"/>
              </a:ext>
            </a:extLst>
          </p:cNvPr>
          <p:cNvPicPr>
            <a:picLocks noChangeAspect="1"/>
          </p:cNvPicPr>
          <p:nvPr/>
        </p:nvPicPr>
        <p:blipFill>
          <a:blip r:embed="rId2"/>
          <a:stretch>
            <a:fillRect/>
          </a:stretch>
        </p:blipFill>
        <p:spPr>
          <a:xfrm>
            <a:off x="5217318" y="1450975"/>
            <a:ext cx="6974681" cy="3941491"/>
          </a:xfrm>
          <a:prstGeom prst="rect">
            <a:avLst/>
          </a:prstGeom>
        </p:spPr>
      </p:pic>
      <p:pic>
        <p:nvPicPr>
          <p:cNvPr id="36" name="Immagine 35">
            <a:extLst>
              <a:ext uri="{FF2B5EF4-FFF2-40B4-BE49-F238E27FC236}">
                <a16:creationId xmlns:a16="http://schemas.microsoft.com/office/drawing/2014/main" id="{E8BC25A3-CB38-475D-AE0D-16BF5B6164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spTree>
    <p:extLst>
      <p:ext uri="{BB962C8B-B14F-4D97-AF65-F5344CB8AC3E}">
        <p14:creationId xmlns:p14="http://schemas.microsoft.com/office/powerpoint/2010/main" val="3351689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00DBB4A4-F1E6-4222-876F-00AD7F6D372E}"/>
              </a:ext>
            </a:extLst>
          </p:cNvPr>
          <p:cNvSpPr>
            <a:spLocks noGrp="1"/>
          </p:cNvSpPr>
          <p:nvPr>
            <p:ph type="title"/>
          </p:nvPr>
        </p:nvSpPr>
        <p:spPr/>
        <p:txBody>
          <a:bodyPr/>
          <a:lstStyle/>
          <a:p>
            <a:r>
              <a:rPr lang="it-IT" dirty="0"/>
              <a:t>Sono state mantenute tutte le caratteristiche?</a:t>
            </a:r>
          </a:p>
        </p:txBody>
      </p:sp>
      <p:sp>
        <p:nvSpPr>
          <p:cNvPr id="4" name="Segnaposto numero diapositiva 3">
            <a:extLst>
              <a:ext uri="{FF2B5EF4-FFF2-40B4-BE49-F238E27FC236}">
                <a16:creationId xmlns:a16="http://schemas.microsoft.com/office/drawing/2014/main" id="{E80B9384-B927-45E3-AA43-1EE76B5DA1ED}"/>
              </a:ext>
            </a:extLst>
          </p:cNvPr>
          <p:cNvSpPr>
            <a:spLocks noGrp="1"/>
          </p:cNvSpPr>
          <p:nvPr>
            <p:ph type="sldNum" sz="quarter" idx="11"/>
          </p:nvPr>
        </p:nvSpPr>
        <p:spPr/>
        <p:txBody>
          <a:bodyPr/>
          <a:lstStyle/>
          <a:p>
            <a:pPr rtl="0"/>
            <a:fld id="{4B73C415-D670-4716-A5EC-CC4D52CA2BAC}" type="slidenum">
              <a:rPr lang="it-IT" noProof="0" smtClean="0"/>
              <a:pPr rtl="0"/>
              <a:t>27</a:t>
            </a:fld>
            <a:endParaRPr lang="it-IT" noProof="0"/>
          </a:p>
        </p:txBody>
      </p:sp>
      <p:sp>
        <p:nvSpPr>
          <p:cNvPr id="8" name="Segnaposto testo 7">
            <a:extLst>
              <a:ext uri="{FF2B5EF4-FFF2-40B4-BE49-F238E27FC236}">
                <a16:creationId xmlns:a16="http://schemas.microsoft.com/office/drawing/2014/main" id="{50ABFC0D-20A6-42DC-A984-F74578CE6761}"/>
              </a:ext>
            </a:extLst>
          </p:cNvPr>
          <p:cNvSpPr>
            <a:spLocks noGrp="1"/>
          </p:cNvSpPr>
          <p:nvPr>
            <p:ph type="body" sz="quarter" idx="32"/>
          </p:nvPr>
        </p:nvSpPr>
        <p:spPr/>
        <p:txBody>
          <a:bodyPr/>
          <a:lstStyle/>
          <a:p>
            <a:r>
              <a:rPr lang="it-IT" dirty="0"/>
              <a:t>La difficoltà principale è stata la reperibilità delle librerie utilizzate in Python</a:t>
            </a:r>
          </a:p>
        </p:txBody>
      </p:sp>
      <p:pic>
        <p:nvPicPr>
          <p:cNvPr id="2050" name="Picture 2" descr="Risultati immagini per agglomerative clustering">
            <a:extLst>
              <a:ext uri="{FF2B5EF4-FFF2-40B4-BE49-F238E27FC236}">
                <a16:creationId xmlns:a16="http://schemas.microsoft.com/office/drawing/2014/main" id="{73210A91-2D0F-44A5-952C-E823EA548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13" y="3487528"/>
            <a:ext cx="3032988" cy="2248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isultati immagini per damerau levenshtein">
            <a:extLst>
              <a:ext uri="{FF2B5EF4-FFF2-40B4-BE49-F238E27FC236}">
                <a16:creationId xmlns:a16="http://schemas.microsoft.com/office/drawing/2014/main" id="{0BB5469A-46F1-4018-ABDF-1F8B1B68DE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871"/>
          <a:stretch/>
        </p:blipFill>
        <p:spPr bwMode="auto">
          <a:xfrm>
            <a:off x="4515399" y="3813757"/>
            <a:ext cx="2854981" cy="15957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isultati immagini per fuzzy string matching">
            <a:extLst>
              <a:ext uri="{FF2B5EF4-FFF2-40B4-BE49-F238E27FC236}">
                <a16:creationId xmlns:a16="http://schemas.microsoft.com/office/drawing/2014/main" id="{46A11C5A-C8BC-4A17-BBDE-BBB4DB86D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3478" y="3901757"/>
            <a:ext cx="3533775" cy="1419741"/>
          </a:xfrm>
          <a:prstGeom prst="rect">
            <a:avLst/>
          </a:prstGeom>
          <a:noFill/>
          <a:extLst>
            <a:ext uri="{909E8E84-426E-40DD-AFC4-6F175D3DCCD1}">
              <a14:hiddenFill xmlns:a14="http://schemas.microsoft.com/office/drawing/2010/main">
                <a:solidFill>
                  <a:srgbClr val="FFFFFF"/>
                </a:solidFill>
              </a14:hiddenFill>
            </a:ext>
          </a:extLst>
        </p:spPr>
      </p:pic>
      <p:pic>
        <p:nvPicPr>
          <p:cNvPr id="13" name="Immagine 12">
            <a:extLst>
              <a:ext uri="{FF2B5EF4-FFF2-40B4-BE49-F238E27FC236}">
                <a16:creationId xmlns:a16="http://schemas.microsoft.com/office/drawing/2014/main" id="{71315933-F037-4D7F-A8D0-D9C409C4B5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sp>
        <p:nvSpPr>
          <p:cNvPr id="9" name="CasellaDiTesto 8">
            <a:extLst>
              <a:ext uri="{FF2B5EF4-FFF2-40B4-BE49-F238E27FC236}">
                <a16:creationId xmlns:a16="http://schemas.microsoft.com/office/drawing/2014/main" id="{C1C3C5C5-E0EF-4043-B7AF-F0AD28B43A6C}"/>
              </a:ext>
            </a:extLst>
          </p:cNvPr>
          <p:cNvSpPr txBox="1"/>
          <p:nvPr/>
        </p:nvSpPr>
        <p:spPr>
          <a:xfrm>
            <a:off x="758344" y="2634985"/>
            <a:ext cx="3062057" cy="646331"/>
          </a:xfrm>
          <a:prstGeom prst="rect">
            <a:avLst/>
          </a:prstGeom>
          <a:noFill/>
        </p:spPr>
        <p:txBody>
          <a:bodyPr wrap="none" rtlCol="0">
            <a:spAutoFit/>
          </a:bodyPr>
          <a:lstStyle/>
          <a:p>
            <a:r>
              <a:rPr lang="it-IT" b="1" dirty="0" err="1"/>
              <a:t>Scikit-Learn</a:t>
            </a:r>
            <a:r>
              <a:rPr lang="it-IT" b="1" dirty="0"/>
              <a:t> </a:t>
            </a:r>
            <a:r>
              <a:rPr lang="it-IT" dirty="0"/>
              <a:t>per</a:t>
            </a:r>
          </a:p>
          <a:p>
            <a:r>
              <a:rPr lang="it-IT" b="1" dirty="0" err="1"/>
              <a:t>AgglomerativeClustering</a:t>
            </a:r>
            <a:endParaRPr lang="it-IT" b="1" dirty="0"/>
          </a:p>
        </p:txBody>
      </p:sp>
      <p:sp>
        <p:nvSpPr>
          <p:cNvPr id="15" name="CasellaDiTesto 14">
            <a:extLst>
              <a:ext uri="{FF2B5EF4-FFF2-40B4-BE49-F238E27FC236}">
                <a16:creationId xmlns:a16="http://schemas.microsoft.com/office/drawing/2014/main" id="{1ABB3712-EF11-4028-90E9-47D6EC7BEFF0}"/>
              </a:ext>
            </a:extLst>
          </p:cNvPr>
          <p:cNvSpPr txBox="1"/>
          <p:nvPr/>
        </p:nvSpPr>
        <p:spPr>
          <a:xfrm>
            <a:off x="8044384" y="2634984"/>
            <a:ext cx="3651962" cy="646331"/>
          </a:xfrm>
          <a:prstGeom prst="rect">
            <a:avLst/>
          </a:prstGeom>
          <a:noFill/>
        </p:spPr>
        <p:txBody>
          <a:bodyPr wrap="none" rtlCol="0">
            <a:spAutoFit/>
          </a:bodyPr>
          <a:lstStyle/>
          <a:p>
            <a:r>
              <a:rPr lang="it-IT" b="1" dirty="0" err="1"/>
              <a:t>FuzzyWuzzy</a:t>
            </a:r>
            <a:r>
              <a:rPr lang="it-IT" b="1" dirty="0"/>
              <a:t> </a:t>
            </a:r>
            <a:r>
              <a:rPr lang="it-IT" dirty="0"/>
              <a:t>per</a:t>
            </a:r>
          </a:p>
          <a:p>
            <a:r>
              <a:rPr lang="it-IT" b="1" dirty="0" err="1"/>
              <a:t>Approximate</a:t>
            </a:r>
            <a:r>
              <a:rPr lang="it-IT" b="1" dirty="0"/>
              <a:t>-</a:t>
            </a:r>
            <a:r>
              <a:rPr lang="it-IT" b="1" dirty="0" err="1"/>
              <a:t>String</a:t>
            </a:r>
            <a:r>
              <a:rPr lang="it-IT" b="1" dirty="0"/>
              <a:t>-Matching</a:t>
            </a:r>
          </a:p>
        </p:txBody>
      </p:sp>
      <p:sp>
        <p:nvSpPr>
          <p:cNvPr id="16" name="CasellaDiTesto 15">
            <a:extLst>
              <a:ext uri="{FF2B5EF4-FFF2-40B4-BE49-F238E27FC236}">
                <a16:creationId xmlns:a16="http://schemas.microsoft.com/office/drawing/2014/main" id="{F1700B41-1D4B-4DC0-9E88-88C89FD73CC3}"/>
              </a:ext>
            </a:extLst>
          </p:cNvPr>
          <p:cNvSpPr txBox="1"/>
          <p:nvPr/>
        </p:nvSpPr>
        <p:spPr>
          <a:xfrm>
            <a:off x="4394735" y="2634984"/>
            <a:ext cx="3260829" cy="646331"/>
          </a:xfrm>
          <a:prstGeom prst="rect">
            <a:avLst/>
          </a:prstGeom>
          <a:noFill/>
        </p:spPr>
        <p:txBody>
          <a:bodyPr wrap="none" rtlCol="0">
            <a:spAutoFit/>
          </a:bodyPr>
          <a:lstStyle/>
          <a:p>
            <a:r>
              <a:rPr lang="it-IT" b="1" dirty="0" err="1"/>
              <a:t>pyxdameraulevenshtein</a:t>
            </a:r>
            <a:endParaRPr lang="it-IT" b="1" dirty="0"/>
          </a:p>
          <a:p>
            <a:r>
              <a:rPr lang="it-IT" dirty="0"/>
              <a:t>per</a:t>
            </a:r>
            <a:r>
              <a:rPr lang="it-IT" b="1" dirty="0"/>
              <a:t> </a:t>
            </a:r>
            <a:r>
              <a:rPr lang="it-IT" b="1" dirty="0" err="1"/>
              <a:t>Damerau-Levensthein</a:t>
            </a:r>
            <a:endParaRPr lang="it-IT" b="1" dirty="0"/>
          </a:p>
        </p:txBody>
      </p:sp>
      <p:cxnSp>
        <p:nvCxnSpPr>
          <p:cNvPr id="11" name="Connettore diritto 10">
            <a:extLst>
              <a:ext uri="{FF2B5EF4-FFF2-40B4-BE49-F238E27FC236}">
                <a16:creationId xmlns:a16="http://schemas.microsoft.com/office/drawing/2014/main" id="{683F311A-33CE-4FAE-A3BA-FBF5ADB49D4D}"/>
              </a:ext>
            </a:extLst>
          </p:cNvPr>
          <p:cNvCxnSpPr/>
          <p:nvPr/>
        </p:nvCxnSpPr>
        <p:spPr>
          <a:xfrm>
            <a:off x="4161715" y="3092310"/>
            <a:ext cx="0" cy="2773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B71102DF-0CDE-4017-8E39-A5D5150596E1}"/>
              </a:ext>
            </a:extLst>
          </p:cNvPr>
          <p:cNvCxnSpPr/>
          <p:nvPr/>
        </p:nvCxnSpPr>
        <p:spPr>
          <a:xfrm>
            <a:off x="7777752" y="3092309"/>
            <a:ext cx="0" cy="2773935"/>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 descr="Risultati immagini per Python logo">
            <a:extLst>
              <a:ext uri="{FF2B5EF4-FFF2-40B4-BE49-F238E27FC236}">
                <a16:creationId xmlns:a16="http://schemas.microsoft.com/office/drawing/2014/main" id="{3A50DBF4-3C31-4A64-87EA-47E9F17F6E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1111" y="1411986"/>
            <a:ext cx="1023555" cy="1023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231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00DBB4A4-F1E6-4222-876F-00AD7F6D372E}"/>
              </a:ext>
            </a:extLst>
          </p:cNvPr>
          <p:cNvSpPr>
            <a:spLocks noGrp="1"/>
          </p:cNvSpPr>
          <p:nvPr>
            <p:ph type="title"/>
          </p:nvPr>
        </p:nvSpPr>
        <p:spPr/>
        <p:txBody>
          <a:bodyPr/>
          <a:lstStyle/>
          <a:p>
            <a:r>
              <a:rPr lang="it-IT" dirty="0"/>
              <a:t>Sono state mantenute tutte le caratteristiche?</a:t>
            </a:r>
          </a:p>
        </p:txBody>
      </p:sp>
      <p:sp>
        <p:nvSpPr>
          <p:cNvPr id="4" name="Segnaposto numero diapositiva 3">
            <a:extLst>
              <a:ext uri="{FF2B5EF4-FFF2-40B4-BE49-F238E27FC236}">
                <a16:creationId xmlns:a16="http://schemas.microsoft.com/office/drawing/2014/main" id="{E80B9384-B927-45E3-AA43-1EE76B5DA1ED}"/>
              </a:ext>
            </a:extLst>
          </p:cNvPr>
          <p:cNvSpPr>
            <a:spLocks noGrp="1"/>
          </p:cNvSpPr>
          <p:nvPr>
            <p:ph type="sldNum" sz="quarter" idx="11"/>
          </p:nvPr>
        </p:nvSpPr>
        <p:spPr/>
        <p:txBody>
          <a:bodyPr/>
          <a:lstStyle/>
          <a:p>
            <a:pPr rtl="0"/>
            <a:fld id="{4B73C415-D670-4716-A5EC-CC4D52CA2BAC}" type="slidenum">
              <a:rPr lang="it-IT" noProof="0" smtClean="0"/>
              <a:pPr rtl="0"/>
              <a:t>28</a:t>
            </a:fld>
            <a:endParaRPr lang="it-IT" noProof="0"/>
          </a:p>
        </p:txBody>
      </p:sp>
      <p:sp>
        <p:nvSpPr>
          <p:cNvPr id="8" name="Segnaposto testo 7">
            <a:extLst>
              <a:ext uri="{FF2B5EF4-FFF2-40B4-BE49-F238E27FC236}">
                <a16:creationId xmlns:a16="http://schemas.microsoft.com/office/drawing/2014/main" id="{50ABFC0D-20A6-42DC-A984-F74578CE6761}"/>
              </a:ext>
            </a:extLst>
          </p:cNvPr>
          <p:cNvSpPr>
            <a:spLocks noGrp="1"/>
          </p:cNvSpPr>
          <p:nvPr>
            <p:ph type="body" sz="quarter" idx="32"/>
          </p:nvPr>
        </p:nvSpPr>
        <p:spPr/>
        <p:txBody>
          <a:bodyPr/>
          <a:lstStyle/>
          <a:p>
            <a:r>
              <a:rPr lang="it-IT" dirty="0"/>
              <a:t>Dopo molti test e ricerche sono state individuate quelle che forniscono risultati praticamente identici</a:t>
            </a:r>
          </a:p>
        </p:txBody>
      </p:sp>
      <p:pic>
        <p:nvPicPr>
          <p:cNvPr id="2050" name="Picture 2" descr="Risultati immagini per agglomerative clustering">
            <a:extLst>
              <a:ext uri="{FF2B5EF4-FFF2-40B4-BE49-F238E27FC236}">
                <a16:creationId xmlns:a16="http://schemas.microsoft.com/office/drawing/2014/main" id="{73210A91-2D0F-44A5-952C-E823EA5486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413" y="3487528"/>
            <a:ext cx="3032988" cy="2248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isultati immagini per damerau levenshtein">
            <a:extLst>
              <a:ext uri="{FF2B5EF4-FFF2-40B4-BE49-F238E27FC236}">
                <a16:creationId xmlns:a16="http://schemas.microsoft.com/office/drawing/2014/main" id="{0BB5469A-46F1-4018-ABDF-1F8B1B68DE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871"/>
          <a:stretch/>
        </p:blipFill>
        <p:spPr bwMode="auto">
          <a:xfrm>
            <a:off x="4515399" y="3813757"/>
            <a:ext cx="2854981" cy="15957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isultati immagini per fuzzy string matching">
            <a:extLst>
              <a:ext uri="{FF2B5EF4-FFF2-40B4-BE49-F238E27FC236}">
                <a16:creationId xmlns:a16="http://schemas.microsoft.com/office/drawing/2014/main" id="{46A11C5A-C8BC-4A17-BBDE-BBB4DB86D7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3478" y="3901757"/>
            <a:ext cx="3533775" cy="1419741"/>
          </a:xfrm>
          <a:prstGeom prst="rect">
            <a:avLst/>
          </a:prstGeom>
          <a:noFill/>
          <a:extLst>
            <a:ext uri="{909E8E84-426E-40DD-AFC4-6F175D3DCCD1}">
              <a14:hiddenFill xmlns:a14="http://schemas.microsoft.com/office/drawing/2010/main">
                <a:solidFill>
                  <a:srgbClr val="FFFFFF"/>
                </a:solidFill>
              </a14:hiddenFill>
            </a:ext>
          </a:extLst>
        </p:spPr>
      </p:pic>
      <p:pic>
        <p:nvPicPr>
          <p:cNvPr id="13" name="Immagine 12">
            <a:extLst>
              <a:ext uri="{FF2B5EF4-FFF2-40B4-BE49-F238E27FC236}">
                <a16:creationId xmlns:a16="http://schemas.microsoft.com/office/drawing/2014/main" id="{71315933-F037-4D7F-A8D0-D9C409C4B5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sp>
        <p:nvSpPr>
          <p:cNvPr id="9" name="CasellaDiTesto 8">
            <a:extLst>
              <a:ext uri="{FF2B5EF4-FFF2-40B4-BE49-F238E27FC236}">
                <a16:creationId xmlns:a16="http://schemas.microsoft.com/office/drawing/2014/main" id="{C1C3C5C5-E0EF-4043-B7AF-F0AD28B43A6C}"/>
              </a:ext>
            </a:extLst>
          </p:cNvPr>
          <p:cNvSpPr txBox="1"/>
          <p:nvPr/>
        </p:nvSpPr>
        <p:spPr>
          <a:xfrm>
            <a:off x="758344" y="2634985"/>
            <a:ext cx="3195105" cy="646331"/>
          </a:xfrm>
          <a:prstGeom prst="rect">
            <a:avLst/>
          </a:prstGeom>
          <a:noFill/>
        </p:spPr>
        <p:txBody>
          <a:bodyPr wrap="none" rtlCol="0">
            <a:spAutoFit/>
          </a:bodyPr>
          <a:lstStyle/>
          <a:p>
            <a:r>
              <a:rPr lang="it-IT" b="1" dirty="0" err="1"/>
              <a:t>hierarchical</a:t>
            </a:r>
            <a:r>
              <a:rPr lang="it-IT" b="1" dirty="0"/>
              <a:t>-clustering </a:t>
            </a:r>
            <a:r>
              <a:rPr lang="it-IT" dirty="0"/>
              <a:t>per</a:t>
            </a:r>
          </a:p>
          <a:p>
            <a:r>
              <a:rPr lang="it-IT" b="1" dirty="0" err="1"/>
              <a:t>AgglomerativeClustering</a:t>
            </a:r>
            <a:endParaRPr lang="it-IT" b="1" dirty="0"/>
          </a:p>
        </p:txBody>
      </p:sp>
      <p:sp>
        <p:nvSpPr>
          <p:cNvPr id="15" name="CasellaDiTesto 14">
            <a:extLst>
              <a:ext uri="{FF2B5EF4-FFF2-40B4-BE49-F238E27FC236}">
                <a16:creationId xmlns:a16="http://schemas.microsoft.com/office/drawing/2014/main" id="{1ABB3712-EF11-4028-90E9-47D6EC7BEFF0}"/>
              </a:ext>
            </a:extLst>
          </p:cNvPr>
          <p:cNvSpPr txBox="1"/>
          <p:nvPr/>
        </p:nvSpPr>
        <p:spPr>
          <a:xfrm>
            <a:off x="8044384" y="2634984"/>
            <a:ext cx="3651962" cy="646331"/>
          </a:xfrm>
          <a:prstGeom prst="rect">
            <a:avLst/>
          </a:prstGeom>
          <a:noFill/>
        </p:spPr>
        <p:txBody>
          <a:bodyPr wrap="none" rtlCol="0">
            <a:spAutoFit/>
          </a:bodyPr>
          <a:lstStyle/>
          <a:p>
            <a:r>
              <a:rPr lang="it-IT" b="1" dirty="0" err="1"/>
              <a:t>FuzzyBall</a:t>
            </a:r>
            <a:r>
              <a:rPr lang="it-IT" b="1" dirty="0"/>
              <a:t> </a:t>
            </a:r>
            <a:r>
              <a:rPr lang="it-IT" dirty="0"/>
              <a:t>per</a:t>
            </a:r>
          </a:p>
          <a:p>
            <a:r>
              <a:rPr lang="it-IT" b="1" dirty="0" err="1"/>
              <a:t>Approximate</a:t>
            </a:r>
            <a:r>
              <a:rPr lang="it-IT" b="1" dirty="0"/>
              <a:t>-</a:t>
            </a:r>
            <a:r>
              <a:rPr lang="it-IT" b="1" dirty="0" err="1"/>
              <a:t>String</a:t>
            </a:r>
            <a:r>
              <a:rPr lang="it-IT" b="1" dirty="0"/>
              <a:t>-Matching</a:t>
            </a:r>
          </a:p>
        </p:txBody>
      </p:sp>
      <p:sp>
        <p:nvSpPr>
          <p:cNvPr id="16" name="CasellaDiTesto 15">
            <a:extLst>
              <a:ext uri="{FF2B5EF4-FFF2-40B4-BE49-F238E27FC236}">
                <a16:creationId xmlns:a16="http://schemas.microsoft.com/office/drawing/2014/main" id="{F1700B41-1D4B-4DC0-9E88-88C89FD73CC3}"/>
              </a:ext>
            </a:extLst>
          </p:cNvPr>
          <p:cNvSpPr txBox="1"/>
          <p:nvPr/>
        </p:nvSpPr>
        <p:spPr>
          <a:xfrm>
            <a:off x="4394735" y="2634984"/>
            <a:ext cx="3260829" cy="646331"/>
          </a:xfrm>
          <a:prstGeom prst="rect">
            <a:avLst/>
          </a:prstGeom>
          <a:noFill/>
        </p:spPr>
        <p:txBody>
          <a:bodyPr wrap="none" rtlCol="0">
            <a:spAutoFit/>
          </a:bodyPr>
          <a:lstStyle/>
          <a:p>
            <a:r>
              <a:rPr lang="it-IT" b="1" dirty="0" err="1"/>
              <a:t>damerau-levenshtein-js</a:t>
            </a:r>
            <a:endParaRPr lang="it-IT" b="1" dirty="0"/>
          </a:p>
          <a:p>
            <a:r>
              <a:rPr lang="it-IT" dirty="0"/>
              <a:t>per</a:t>
            </a:r>
            <a:r>
              <a:rPr lang="it-IT" b="1" dirty="0"/>
              <a:t> </a:t>
            </a:r>
            <a:r>
              <a:rPr lang="it-IT" b="1" dirty="0" err="1"/>
              <a:t>Damerau-Levensthein</a:t>
            </a:r>
            <a:endParaRPr lang="it-IT" b="1" dirty="0"/>
          </a:p>
        </p:txBody>
      </p:sp>
      <p:cxnSp>
        <p:nvCxnSpPr>
          <p:cNvPr id="11" name="Connettore diritto 10">
            <a:extLst>
              <a:ext uri="{FF2B5EF4-FFF2-40B4-BE49-F238E27FC236}">
                <a16:creationId xmlns:a16="http://schemas.microsoft.com/office/drawing/2014/main" id="{683F311A-33CE-4FAE-A3BA-FBF5ADB49D4D}"/>
              </a:ext>
            </a:extLst>
          </p:cNvPr>
          <p:cNvCxnSpPr/>
          <p:nvPr/>
        </p:nvCxnSpPr>
        <p:spPr>
          <a:xfrm>
            <a:off x="4161715" y="3092310"/>
            <a:ext cx="0" cy="277393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ttore diritto 18">
            <a:extLst>
              <a:ext uri="{FF2B5EF4-FFF2-40B4-BE49-F238E27FC236}">
                <a16:creationId xmlns:a16="http://schemas.microsoft.com/office/drawing/2014/main" id="{B71102DF-0CDE-4017-8E39-A5D5150596E1}"/>
              </a:ext>
            </a:extLst>
          </p:cNvPr>
          <p:cNvCxnSpPr/>
          <p:nvPr/>
        </p:nvCxnSpPr>
        <p:spPr>
          <a:xfrm>
            <a:off x="7777752" y="3092309"/>
            <a:ext cx="0" cy="2773935"/>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4" descr="Risultati immagini per nodejs">
            <a:extLst>
              <a:ext uri="{FF2B5EF4-FFF2-40B4-BE49-F238E27FC236}">
                <a16:creationId xmlns:a16="http://schemas.microsoft.com/office/drawing/2014/main" id="{680B9659-1BE9-490F-9994-DC7524E846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152" y="1446123"/>
            <a:ext cx="1675473" cy="1024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2589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F01F75-2EF3-4ADD-93A6-FEB4D6FA938E}"/>
              </a:ext>
            </a:extLst>
          </p:cNvPr>
          <p:cNvSpPr>
            <a:spLocks noGrp="1"/>
          </p:cNvSpPr>
          <p:nvPr>
            <p:ph type="title"/>
          </p:nvPr>
        </p:nvSpPr>
        <p:spPr/>
        <p:txBody>
          <a:bodyPr/>
          <a:lstStyle/>
          <a:p>
            <a:r>
              <a:rPr lang="it-IT" dirty="0" err="1"/>
              <a:t>WomboCombo</a:t>
            </a:r>
            <a:endParaRPr lang="it-IT" dirty="0"/>
          </a:p>
        </p:txBody>
      </p:sp>
      <p:sp>
        <p:nvSpPr>
          <p:cNvPr id="3" name="Segnaposto numero diapositiva 2">
            <a:extLst>
              <a:ext uri="{FF2B5EF4-FFF2-40B4-BE49-F238E27FC236}">
                <a16:creationId xmlns:a16="http://schemas.microsoft.com/office/drawing/2014/main" id="{E8406D5E-0235-4054-AC50-1B0DAD516397}"/>
              </a:ext>
            </a:extLst>
          </p:cNvPr>
          <p:cNvSpPr>
            <a:spLocks noGrp="1"/>
          </p:cNvSpPr>
          <p:nvPr>
            <p:ph type="sldNum" sz="quarter" idx="11"/>
          </p:nvPr>
        </p:nvSpPr>
        <p:spPr/>
        <p:txBody>
          <a:bodyPr/>
          <a:lstStyle/>
          <a:p>
            <a:pPr rtl="0"/>
            <a:fld id="{4B73C415-D670-4716-A5EC-CC4D52CA2BAC}" type="slidenum">
              <a:rPr lang="it-IT" noProof="0" smtClean="0"/>
              <a:pPr rtl="0"/>
              <a:t>29</a:t>
            </a:fld>
            <a:endParaRPr lang="it-IT" noProof="0"/>
          </a:p>
        </p:txBody>
      </p:sp>
      <p:sp>
        <p:nvSpPr>
          <p:cNvPr id="4" name="Segnaposto testo 3">
            <a:extLst>
              <a:ext uri="{FF2B5EF4-FFF2-40B4-BE49-F238E27FC236}">
                <a16:creationId xmlns:a16="http://schemas.microsoft.com/office/drawing/2014/main" id="{C49F2696-4BF6-448B-B657-C86D2B9DA9D8}"/>
              </a:ext>
            </a:extLst>
          </p:cNvPr>
          <p:cNvSpPr>
            <a:spLocks noGrp="1"/>
          </p:cNvSpPr>
          <p:nvPr>
            <p:ph type="body" sz="quarter" idx="32"/>
          </p:nvPr>
        </p:nvSpPr>
        <p:spPr>
          <a:xfrm>
            <a:off x="431800" y="1008000"/>
            <a:ext cx="11339513" cy="360000"/>
          </a:xfrm>
        </p:spPr>
        <p:txBody>
          <a:bodyPr/>
          <a:lstStyle/>
          <a:p>
            <a:r>
              <a:rPr lang="it-IT" dirty="0"/>
              <a:t>Cosa è cambiato nell’algoritmo realizzato per computare le distanze</a:t>
            </a:r>
          </a:p>
        </p:txBody>
      </p:sp>
      <p:pic>
        <p:nvPicPr>
          <p:cNvPr id="6" name="Immagine 5">
            <a:extLst>
              <a:ext uri="{FF2B5EF4-FFF2-40B4-BE49-F238E27FC236}">
                <a16:creationId xmlns:a16="http://schemas.microsoft.com/office/drawing/2014/main" id="{047EB0AE-0AE6-41B8-9A44-904A2F053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75" y="2312137"/>
            <a:ext cx="4881133" cy="2745638"/>
          </a:xfrm>
          <a:prstGeom prst="rect">
            <a:avLst/>
          </a:prstGeom>
        </p:spPr>
      </p:pic>
      <p:sp>
        <p:nvSpPr>
          <p:cNvPr id="7" name="Rettangolo 6">
            <a:extLst>
              <a:ext uri="{FF2B5EF4-FFF2-40B4-BE49-F238E27FC236}">
                <a16:creationId xmlns:a16="http://schemas.microsoft.com/office/drawing/2014/main" id="{94EEB23A-FFF8-433A-97D5-7B596F8974C8}"/>
              </a:ext>
            </a:extLst>
          </p:cNvPr>
          <p:cNvSpPr/>
          <p:nvPr/>
        </p:nvSpPr>
        <p:spPr>
          <a:xfrm>
            <a:off x="5353050" y="1621990"/>
            <a:ext cx="6683375" cy="4293483"/>
          </a:xfrm>
          <a:prstGeom prst="rect">
            <a:avLst/>
          </a:prstGeom>
          <a:solidFill>
            <a:schemeClr val="tx1">
              <a:lumMod val="85000"/>
              <a:lumOff val="15000"/>
            </a:schemeClr>
          </a:solidFill>
        </p:spPr>
        <p:txBody>
          <a:bodyPr wrap="square">
            <a:spAutoFit/>
          </a:bodyPr>
          <a:lstStyle/>
          <a:p>
            <a:r>
              <a:rPr lang="it-IT" sz="1300" dirty="0" err="1">
                <a:solidFill>
                  <a:srgbClr val="C586C0"/>
                </a:solidFill>
                <a:latin typeface="Consolas" panose="020B0609020204030204" pitchFamily="49" charset="0"/>
              </a:rPr>
              <a:t>if</a:t>
            </a:r>
            <a:r>
              <a:rPr lang="it-IT" sz="1300" dirty="0">
                <a:solidFill>
                  <a:srgbClr val="D4D4D4"/>
                </a:solidFill>
                <a:latin typeface="Consolas" panose="020B0609020204030204" pitchFamily="49" charset="0"/>
              </a:rPr>
              <a:t>(</a:t>
            </a:r>
            <a:r>
              <a:rPr lang="it-IT" sz="1300" dirty="0" err="1">
                <a:solidFill>
                  <a:srgbClr val="9CDCFE"/>
                </a:solidFill>
                <a:latin typeface="Consolas" panose="020B0609020204030204" pitchFamily="49" charset="0"/>
              </a:rPr>
              <a:t>dict</a:t>
            </a:r>
            <a:r>
              <a:rPr lang="it-IT" sz="1300" dirty="0">
                <a:solidFill>
                  <a:srgbClr val="D4D4D4"/>
                </a:solidFill>
                <a:latin typeface="Consolas" panose="020B0609020204030204" pitchFamily="49" charset="0"/>
              </a:rPr>
              <a:t>[</a:t>
            </a:r>
            <a:r>
              <a:rPr lang="it-IT" sz="1300" dirty="0">
                <a:solidFill>
                  <a:srgbClr val="9CDCFE"/>
                </a:solidFill>
                <a:latin typeface="Consolas" panose="020B0609020204030204" pitchFamily="49" charset="0"/>
              </a:rPr>
              <a:t>w1</a:t>
            </a:r>
            <a:r>
              <a:rPr lang="it-IT" sz="1300" dirty="0">
                <a:solidFill>
                  <a:srgbClr val="D4D4D4"/>
                </a:solidFill>
                <a:latin typeface="Consolas" panose="020B0609020204030204" pitchFamily="49" charset="0"/>
              </a:rPr>
              <a:t>]!=</a:t>
            </a:r>
            <a:r>
              <a:rPr lang="it-IT" sz="1300" dirty="0" err="1">
                <a:solidFill>
                  <a:srgbClr val="569CD6"/>
                </a:solidFill>
                <a:latin typeface="Consolas" panose="020B0609020204030204" pitchFamily="49" charset="0"/>
              </a:rPr>
              <a:t>undefined</a:t>
            </a:r>
            <a:r>
              <a:rPr lang="it-IT" sz="1300" dirty="0">
                <a:solidFill>
                  <a:srgbClr val="D4D4D4"/>
                </a:solidFill>
                <a:latin typeface="Consolas" panose="020B0609020204030204" pitchFamily="49" charset="0"/>
              </a:rPr>
              <a:t>  &amp;&amp; </a:t>
            </a:r>
            <a:r>
              <a:rPr lang="it-IT" sz="1300" dirty="0" err="1">
                <a:solidFill>
                  <a:srgbClr val="9CDCFE"/>
                </a:solidFill>
                <a:latin typeface="Consolas" panose="020B0609020204030204" pitchFamily="49" charset="0"/>
              </a:rPr>
              <a:t>dict</a:t>
            </a:r>
            <a:r>
              <a:rPr lang="it-IT" sz="1300" dirty="0">
                <a:solidFill>
                  <a:srgbClr val="D4D4D4"/>
                </a:solidFill>
                <a:latin typeface="Consolas" panose="020B0609020204030204" pitchFamily="49" charset="0"/>
              </a:rPr>
              <a:t>[</a:t>
            </a:r>
            <a:r>
              <a:rPr lang="it-IT" sz="1300" dirty="0">
                <a:solidFill>
                  <a:srgbClr val="9CDCFE"/>
                </a:solidFill>
                <a:latin typeface="Consolas" panose="020B0609020204030204" pitchFamily="49" charset="0"/>
              </a:rPr>
              <a:t>w2</a:t>
            </a:r>
            <a:r>
              <a:rPr lang="it-IT" sz="1300" dirty="0">
                <a:solidFill>
                  <a:srgbClr val="D4D4D4"/>
                </a:solidFill>
                <a:latin typeface="Consolas" panose="020B0609020204030204" pitchFamily="49" charset="0"/>
              </a:rPr>
              <a:t>]!=</a:t>
            </a:r>
            <a:r>
              <a:rPr lang="it-IT" sz="1300" dirty="0" err="1">
                <a:solidFill>
                  <a:srgbClr val="569CD6"/>
                </a:solidFill>
                <a:latin typeface="Consolas" panose="020B0609020204030204" pitchFamily="49" charset="0"/>
              </a:rPr>
              <a:t>undefined</a:t>
            </a:r>
            <a:r>
              <a:rPr lang="it-IT" sz="1300" dirty="0">
                <a:solidFill>
                  <a:srgbClr val="D4D4D4"/>
                </a:solidFill>
                <a:latin typeface="Consolas" panose="020B0609020204030204" pitchFamily="49" charset="0"/>
              </a:rPr>
              <a:t> &amp;&amp; </a:t>
            </a:r>
            <a:r>
              <a:rPr lang="it-IT" sz="1300" dirty="0">
                <a:solidFill>
                  <a:srgbClr val="9CDCFE"/>
                </a:solidFill>
                <a:latin typeface="Consolas" panose="020B0609020204030204" pitchFamily="49" charset="0"/>
              </a:rPr>
              <a:t>w1</a:t>
            </a:r>
            <a:r>
              <a:rPr lang="it-IT" sz="1300" dirty="0">
                <a:solidFill>
                  <a:srgbClr val="D4D4D4"/>
                </a:solidFill>
                <a:latin typeface="Consolas" panose="020B0609020204030204" pitchFamily="49" charset="0"/>
              </a:rPr>
              <a:t> != </a:t>
            </a:r>
            <a:r>
              <a:rPr lang="it-IT" sz="1300" dirty="0">
                <a:solidFill>
                  <a:srgbClr val="9CDCFE"/>
                </a:solidFill>
                <a:latin typeface="Consolas" panose="020B0609020204030204" pitchFamily="49" charset="0"/>
              </a:rPr>
              <a:t>w2</a:t>
            </a:r>
            <a:r>
              <a:rPr lang="it-IT" sz="1300" dirty="0">
                <a:solidFill>
                  <a:srgbClr val="D4D4D4"/>
                </a:solidFill>
                <a:latin typeface="Consolas" panose="020B0609020204030204" pitchFamily="49" charset="0"/>
              </a:rPr>
              <a:t>)</a:t>
            </a:r>
          </a:p>
          <a:p>
            <a:r>
              <a:rPr lang="it-IT" sz="1300" dirty="0">
                <a:solidFill>
                  <a:srgbClr val="D4D4D4"/>
                </a:solidFill>
                <a:latin typeface="Consolas" panose="020B0609020204030204" pitchFamily="49" charset="0"/>
              </a:rPr>
              <a:t>    </a:t>
            </a:r>
            <a:r>
              <a:rPr lang="it-IT" sz="1300" dirty="0" err="1">
                <a:solidFill>
                  <a:srgbClr val="C586C0"/>
                </a:solidFill>
                <a:latin typeface="Consolas" panose="020B0609020204030204" pitchFamily="49" charset="0"/>
              </a:rPr>
              <a:t>return</a:t>
            </a:r>
            <a:r>
              <a:rPr lang="it-IT" sz="1300" dirty="0">
                <a:solidFill>
                  <a:srgbClr val="D4D4D4"/>
                </a:solidFill>
                <a:latin typeface="Consolas" panose="020B0609020204030204" pitchFamily="49" charset="0"/>
              </a:rPr>
              <a:t> </a:t>
            </a:r>
            <a:r>
              <a:rPr lang="it-IT" sz="1300" dirty="0">
                <a:solidFill>
                  <a:srgbClr val="9CDCFE"/>
                </a:solidFill>
                <a:latin typeface="Consolas" panose="020B0609020204030204" pitchFamily="49" charset="0"/>
              </a:rPr>
              <a:t>HIGH_LEV_DIFFERENCE</a:t>
            </a:r>
            <a:r>
              <a:rPr lang="it-IT" sz="1300" dirty="0">
                <a:solidFill>
                  <a:srgbClr val="D4D4D4"/>
                </a:solidFill>
                <a:latin typeface="Consolas" panose="020B0609020204030204" pitchFamily="49" charset="0"/>
              </a:rPr>
              <a:t>;</a:t>
            </a:r>
          </a:p>
          <a:p>
            <a:r>
              <a:rPr lang="it-IT" sz="1300" dirty="0">
                <a:solidFill>
                  <a:srgbClr val="D4D4D4"/>
                </a:solidFill>
                <a:latin typeface="Consolas" panose="020B0609020204030204" pitchFamily="49" charset="0"/>
              </a:rPr>
              <a:t>    </a:t>
            </a:r>
          </a:p>
          <a:p>
            <a:r>
              <a:rPr lang="it-IT" sz="1300" dirty="0" err="1">
                <a:solidFill>
                  <a:srgbClr val="9CDCFE"/>
                </a:solidFill>
                <a:latin typeface="Consolas" panose="020B0609020204030204" pitchFamily="49" charset="0"/>
              </a:rPr>
              <a:t>lev</a:t>
            </a:r>
            <a:r>
              <a:rPr lang="it-IT" sz="1300" dirty="0">
                <a:solidFill>
                  <a:srgbClr val="D4D4D4"/>
                </a:solidFill>
                <a:latin typeface="Consolas" panose="020B0609020204030204" pitchFamily="49" charset="0"/>
              </a:rPr>
              <a:t> = </a:t>
            </a:r>
            <a:r>
              <a:rPr lang="it-IT" sz="1300" dirty="0" err="1">
                <a:solidFill>
                  <a:srgbClr val="9CDCFE"/>
                </a:solidFill>
                <a:latin typeface="Consolas" panose="020B0609020204030204" pitchFamily="49" charset="0"/>
              </a:rPr>
              <a:t>levjs</a:t>
            </a:r>
            <a:r>
              <a:rPr lang="it-IT" sz="1300" dirty="0" err="1">
                <a:solidFill>
                  <a:srgbClr val="D4D4D4"/>
                </a:solidFill>
                <a:latin typeface="Consolas" panose="020B0609020204030204" pitchFamily="49" charset="0"/>
              </a:rPr>
              <a:t>.</a:t>
            </a:r>
            <a:r>
              <a:rPr lang="it-IT" sz="1300" dirty="0" err="1">
                <a:solidFill>
                  <a:srgbClr val="DCDCAA"/>
                </a:solidFill>
                <a:latin typeface="Consolas" panose="020B0609020204030204" pitchFamily="49" charset="0"/>
              </a:rPr>
              <a:t>distance</a:t>
            </a:r>
            <a:r>
              <a:rPr lang="it-IT" sz="1300" dirty="0">
                <a:solidFill>
                  <a:srgbClr val="D4D4D4"/>
                </a:solidFill>
                <a:latin typeface="Consolas" panose="020B0609020204030204" pitchFamily="49" charset="0"/>
              </a:rPr>
              <a:t>(</a:t>
            </a:r>
            <a:r>
              <a:rPr lang="it-IT" sz="1300" dirty="0">
                <a:solidFill>
                  <a:srgbClr val="9CDCFE"/>
                </a:solidFill>
                <a:latin typeface="Consolas" panose="020B0609020204030204" pitchFamily="49" charset="0"/>
              </a:rPr>
              <a:t>w1</a:t>
            </a:r>
            <a:r>
              <a:rPr lang="it-IT" sz="1300" dirty="0">
                <a:solidFill>
                  <a:srgbClr val="D4D4D4"/>
                </a:solidFill>
                <a:latin typeface="Consolas" panose="020B0609020204030204" pitchFamily="49" charset="0"/>
              </a:rPr>
              <a:t>, </a:t>
            </a:r>
            <a:r>
              <a:rPr lang="it-IT" sz="1300" dirty="0">
                <a:solidFill>
                  <a:srgbClr val="9CDCFE"/>
                </a:solidFill>
                <a:latin typeface="Consolas" panose="020B0609020204030204" pitchFamily="49" charset="0"/>
              </a:rPr>
              <a:t>w2</a:t>
            </a:r>
            <a:r>
              <a:rPr lang="it-IT" sz="1300" dirty="0">
                <a:solidFill>
                  <a:srgbClr val="D4D4D4"/>
                </a:solidFill>
                <a:latin typeface="Consolas" panose="020B0609020204030204" pitchFamily="49" charset="0"/>
              </a:rPr>
              <a:t>);</a:t>
            </a:r>
          </a:p>
          <a:p>
            <a:r>
              <a:rPr lang="it-IT" sz="1300" dirty="0" err="1">
                <a:solidFill>
                  <a:srgbClr val="C586C0"/>
                </a:solidFill>
                <a:latin typeface="Consolas" panose="020B0609020204030204" pitchFamily="49" charset="0"/>
              </a:rPr>
              <a:t>if</a:t>
            </a:r>
            <a:r>
              <a:rPr lang="it-IT" sz="1300" dirty="0">
                <a:solidFill>
                  <a:srgbClr val="D4D4D4"/>
                </a:solidFill>
                <a:latin typeface="Consolas" panose="020B0609020204030204" pitchFamily="49" charset="0"/>
              </a:rPr>
              <a:t>( </a:t>
            </a:r>
            <a:r>
              <a:rPr lang="it-IT" sz="1300" dirty="0" err="1">
                <a:solidFill>
                  <a:srgbClr val="9CDCFE"/>
                </a:solidFill>
                <a:latin typeface="Consolas" panose="020B0609020204030204" pitchFamily="49" charset="0"/>
              </a:rPr>
              <a:t>lev</a:t>
            </a:r>
            <a:r>
              <a:rPr lang="it-IT" sz="1300" dirty="0">
                <a:solidFill>
                  <a:srgbClr val="D4D4D4"/>
                </a:solidFill>
                <a:latin typeface="Consolas" panose="020B0609020204030204" pitchFamily="49" charset="0"/>
              </a:rPr>
              <a:t> &lt;= </a:t>
            </a:r>
            <a:r>
              <a:rPr lang="it-IT" sz="1300" dirty="0">
                <a:solidFill>
                  <a:srgbClr val="9CDCFE"/>
                </a:solidFill>
                <a:latin typeface="Consolas" panose="020B0609020204030204" pitchFamily="49" charset="0"/>
              </a:rPr>
              <a:t>LEV_TOLLERANCE</a:t>
            </a:r>
            <a:r>
              <a:rPr lang="it-IT" sz="1300" dirty="0">
                <a:solidFill>
                  <a:srgbClr val="D4D4D4"/>
                </a:solidFill>
                <a:latin typeface="Consolas" panose="020B0609020204030204" pitchFamily="49" charset="0"/>
              </a:rPr>
              <a:t>)</a:t>
            </a:r>
          </a:p>
          <a:p>
            <a:r>
              <a:rPr lang="it-IT" sz="1300" dirty="0">
                <a:solidFill>
                  <a:srgbClr val="D4D4D4"/>
                </a:solidFill>
                <a:latin typeface="Consolas" panose="020B0609020204030204" pitchFamily="49" charset="0"/>
              </a:rPr>
              <a:t>    </a:t>
            </a:r>
            <a:r>
              <a:rPr lang="it-IT" sz="1300" dirty="0" err="1">
                <a:solidFill>
                  <a:srgbClr val="C586C0"/>
                </a:solidFill>
                <a:latin typeface="Consolas" panose="020B0609020204030204" pitchFamily="49" charset="0"/>
              </a:rPr>
              <a:t>return</a:t>
            </a:r>
            <a:r>
              <a:rPr lang="it-IT" sz="1300" dirty="0">
                <a:solidFill>
                  <a:srgbClr val="D4D4D4"/>
                </a:solidFill>
                <a:latin typeface="Consolas" panose="020B0609020204030204" pitchFamily="49" charset="0"/>
              </a:rPr>
              <a:t> </a:t>
            </a:r>
            <a:r>
              <a:rPr lang="it-IT" sz="1300" dirty="0">
                <a:solidFill>
                  <a:srgbClr val="B5CEA8"/>
                </a:solidFill>
                <a:latin typeface="Consolas" panose="020B0609020204030204" pitchFamily="49" charset="0"/>
              </a:rPr>
              <a:t>0</a:t>
            </a:r>
            <a:r>
              <a:rPr lang="it-IT" sz="1300" dirty="0">
                <a:solidFill>
                  <a:srgbClr val="D4D4D4"/>
                </a:solidFill>
                <a:latin typeface="Consolas" panose="020B0609020204030204" pitchFamily="49" charset="0"/>
              </a:rPr>
              <a:t>;</a:t>
            </a:r>
          </a:p>
          <a:p>
            <a:r>
              <a:rPr lang="it-IT" sz="1300" dirty="0">
                <a:solidFill>
                  <a:srgbClr val="D4D4D4"/>
                </a:solidFill>
                <a:latin typeface="Consolas" panose="020B0609020204030204" pitchFamily="49" charset="0"/>
              </a:rPr>
              <a:t>    </a:t>
            </a:r>
          </a:p>
          <a:p>
            <a:r>
              <a:rPr lang="it-IT" sz="1300" dirty="0">
                <a:solidFill>
                  <a:srgbClr val="9CDCFE"/>
                </a:solidFill>
                <a:latin typeface="Consolas" panose="020B0609020204030204" pitchFamily="49" charset="0"/>
              </a:rPr>
              <a:t>fuz1</a:t>
            </a:r>
            <a:r>
              <a:rPr lang="it-IT" sz="1300" dirty="0">
                <a:solidFill>
                  <a:srgbClr val="D4D4D4"/>
                </a:solidFill>
                <a:latin typeface="Consolas" panose="020B0609020204030204" pitchFamily="49" charset="0"/>
              </a:rPr>
              <a:t> = </a:t>
            </a:r>
            <a:r>
              <a:rPr lang="it-IT" sz="1300" dirty="0" err="1">
                <a:solidFill>
                  <a:srgbClr val="9CDCFE"/>
                </a:solidFill>
                <a:latin typeface="Consolas" panose="020B0609020204030204" pitchFamily="49" charset="0"/>
              </a:rPr>
              <a:t>fw</a:t>
            </a:r>
            <a:r>
              <a:rPr lang="it-IT" sz="1300" dirty="0" err="1">
                <a:solidFill>
                  <a:srgbClr val="D4D4D4"/>
                </a:solidFill>
                <a:latin typeface="Consolas" panose="020B0609020204030204" pitchFamily="49" charset="0"/>
              </a:rPr>
              <a:t>.</a:t>
            </a:r>
            <a:r>
              <a:rPr lang="it-IT" sz="1300" dirty="0" err="1">
                <a:solidFill>
                  <a:srgbClr val="DCDCAA"/>
                </a:solidFill>
                <a:latin typeface="Consolas" panose="020B0609020204030204" pitchFamily="49" charset="0"/>
              </a:rPr>
              <a:t>ratio</a:t>
            </a:r>
            <a:r>
              <a:rPr lang="it-IT" sz="1300" dirty="0">
                <a:solidFill>
                  <a:srgbClr val="D4D4D4"/>
                </a:solidFill>
                <a:latin typeface="Consolas" panose="020B0609020204030204" pitchFamily="49" charset="0"/>
              </a:rPr>
              <a:t>(</a:t>
            </a:r>
            <a:r>
              <a:rPr lang="it-IT" sz="1300" dirty="0">
                <a:solidFill>
                  <a:srgbClr val="9CDCFE"/>
                </a:solidFill>
                <a:latin typeface="Consolas" panose="020B0609020204030204" pitchFamily="49" charset="0"/>
              </a:rPr>
              <a:t>w1</a:t>
            </a:r>
            <a:r>
              <a:rPr lang="it-IT" sz="1300" dirty="0">
                <a:solidFill>
                  <a:srgbClr val="D4D4D4"/>
                </a:solidFill>
                <a:latin typeface="Consolas" panose="020B0609020204030204" pitchFamily="49" charset="0"/>
              </a:rPr>
              <a:t>, </a:t>
            </a:r>
            <a:r>
              <a:rPr lang="it-IT" sz="1300" dirty="0">
                <a:solidFill>
                  <a:srgbClr val="9CDCFE"/>
                </a:solidFill>
                <a:latin typeface="Consolas" panose="020B0609020204030204" pitchFamily="49" charset="0"/>
              </a:rPr>
              <a:t>w2</a:t>
            </a:r>
            <a:r>
              <a:rPr lang="it-IT" sz="1300" dirty="0">
                <a:solidFill>
                  <a:srgbClr val="D4D4D4"/>
                </a:solidFill>
                <a:latin typeface="Consolas" panose="020B0609020204030204" pitchFamily="49" charset="0"/>
              </a:rPr>
              <a:t>)</a:t>
            </a:r>
          </a:p>
          <a:p>
            <a:r>
              <a:rPr lang="it-IT" sz="1300" dirty="0">
                <a:solidFill>
                  <a:srgbClr val="9CDCFE"/>
                </a:solidFill>
                <a:latin typeface="Consolas" panose="020B0609020204030204" pitchFamily="49" charset="0"/>
              </a:rPr>
              <a:t>fuz2</a:t>
            </a:r>
            <a:r>
              <a:rPr lang="it-IT" sz="1300" dirty="0">
                <a:solidFill>
                  <a:srgbClr val="D4D4D4"/>
                </a:solidFill>
                <a:latin typeface="Consolas" panose="020B0609020204030204" pitchFamily="49" charset="0"/>
              </a:rPr>
              <a:t> = </a:t>
            </a:r>
            <a:r>
              <a:rPr lang="it-IT" sz="1300" dirty="0" err="1">
                <a:solidFill>
                  <a:srgbClr val="9CDCFE"/>
                </a:solidFill>
                <a:latin typeface="Consolas" panose="020B0609020204030204" pitchFamily="49" charset="0"/>
              </a:rPr>
              <a:t>fw</a:t>
            </a:r>
            <a:r>
              <a:rPr lang="it-IT" sz="1300" dirty="0" err="1">
                <a:solidFill>
                  <a:srgbClr val="D4D4D4"/>
                </a:solidFill>
                <a:latin typeface="Consolas" panose="020B0609020204030204" pitchFamily="49" charset="0"/>
              </a:rPr>
              <a:t>.</a:t>
            </a:r>
            <a:r>
              <a:rPr lang="it-IT" sz="1300" dirty="0" err="1">
                <a:solidFill>
                  <a:srgbClr val="DCDCAA"/>
                </a:solidFill>
                <a:latin typeface="Consolas" panose="020B0609020204030204" pitchFamily="49" charset="0"/>
              </a:rPr>
              <a:t>partial_ratio</a:t>
            </a:r>
            <a:r>
              <a:rPr lang="it-IT" sz="1300" dirty="0">
                <a:solidFill>
                  <a:srgbClr val="D4D4D4"/>
                </a:solidFill>
                <a:latin typeface="Consolas" panose="020B0609020204030204" pitchFamily="49" charset="0"/>
              </a:rPr>
              <a:t>(</a:t>
            </a:r>
            <a:r>
              <a:rPr lang="it-IT" sz="1300" dirty="0">
                <a:solidFill>
                  <a:srgbClr val="9CDCFE"/>
                </a:solidFill>
                <a:latin typeface="Consolas" panose="020B0609020204030204" pitchFamily="49" charset="0"/>
              </a:rPr>
              <a:t>w1</a:t>
            </a:r>
            <a:r>
              <a:rPr lang="it-IT" sz="1300" dirty="0">
                <a:solidFill>
                  <a:srgbClr val="D4D4D4"/>
                </a:solidFill>
                <a:latin typeface="Consolas" panose="020B0609020204030204" pitchFamily="49" charset="0"/>
              </a:rPr>
              <a:t>, </a:t>
            </a:r>
            <a:r>
              <a:rPr lang="it-IT" sz="1300" dirty="0">
                <a:solidFill>
                  <a:srgbClr val="9CDCFE"/>
                </a:solidFill>
                <a:latin typeface="Consolas" panose="020B0609020204030204" pitchFamily="49" charset="0"/>
              </a:rPr>
              <a:t>w2</a:t>
            </a:r>
            <a:r>
              <a:rPr lang="it-IT" sz="1300" dirty="0">
                <a:solidFill>
                  <a:srgbClr val="D4D4D4"/>
                </a:solidFill>
                <a:latin typeface="Consolas" panose="020B0609020204030204" pitchFamily="49" charset="0"/>
              </a:rPr>
              <a:t>)</a:t>
            </a:r>
          </a:p>
          <a:p>
            <a:r>
              <a:rPr lang="it-IT" sz="1300" dirty="0">
                <a:solidFill>
                  <a:srgbClr val="9CDCFE"/>
                </a:solidFill>
                <a:latin typeface="Consolas" panose="020B0609020204030204" pitchFamily="49" charset="0"/>
              </a:rPr>
              <a:t>fuz3</a:t>
            </a:r>
            <a:r>
              <a:rPr lang="it-IT" sz="1300" dirty="0">
                <a:solidFill>
                  <a:srgbClr val="D4D4D4"/>
                </a:solidFill>
                <a:latin typeface="Consolas" panose="020B0609020204030204" pitchFamily="49" charset="0"/>
              </a:rPr>
              <a:t> = </a:t>
            </a:r>
            <a:r>
              <a:rPr lang="it-IT" sz="1300" dirty="0" err="1">
                <a:solidFill>
                  <a:srgbClr val="9CDCFE"/>
                </a:solidFill>
                <a:latin typeface="Consolas" panose="020B0609020204030204" pitchFamily="49" charset="0"/>
              </a:rPr>
              <a:t>fw</a:t>
            </a:r>
            <a:r>
              <a:rPr lang="it-IT" sz="1300" dirty="0" err="1">
                <a:solidFill>
                  <a:srgbClr val="D4D4D4"/>
                </a:solidFill>
                <a:latin typeface="Consolas" panose="020B0609020204030204" pitchFamily="49" charset="0"/>
              </a:rPr>
              <a:t>.</a:t>
            </a:r>
            <a:r>
              <a:rPr lang="it-IT" sz="1300" dirty="0" err="1">
                <a:solidFill>
                  <a:srgbClr val="DCDCAA"/>
                </a:solidFill>
                <a:latin typeface="Consolas" panose="020B0609020204030204" pitchFamily="49" charset="0"/>
              </a:rPr>
              <a:t>token_set_ratio</a:t>
            </a:r>
            <a:r>
              <a:rPr lang="it-IT" sz="1300" dirty="0">
                <a:solidFill>
                  <a:srgbClr val="D4D4D4"/>
                </a:solidFill>
                <a:latin typeface="Consolas" panose="020B0609020204030204" pitchFamily="49" charset="0"/>
              </a:rPr>
              <a:t>(</a:t>
            </a:r>
            <a:r>
              <a:rPr lang="it-IT" sz="1300" dirty="0">
                <a:solidFill>
                  <a:srgbClr val="9CDCFE"/>
                </a:solidFill>
                <a:latin typeface="Consolas" panose="020B0609020204030204" pitchFamily="49" charset="0"/>
              </a:rPr>
              <a:t>w1</a:t>
            </a:r>
            <a:r>
              <a:rPr lang="it-IT" sz="1300" dirty="0">
                <a:solidFill>
                  <a:srgbClr val="D4D4D4"/>
                </a:solidFill>
                <a:latin typeface="Consolas" panose="020B0609020204030204" pitchFamily="49" charset="0"/>
              </a:rPr>
              <a:t>, </a:t>
            </a:r>
            <a:r>
              <a:rPr lang="it-IT" sz="1300" dirty="0">
                <a:solidFill>
                  <a:srgbClr val="9CDCFE"/>
                </a:solidFill>
                <a:latin typeface="Consolas" panose="020B0609020204030204" pitchFamily="49" charset="0"/>
              </a:rPr>
              <a:t>w2</a:t>
            </a:r>
            <a:r>
              <a:rPr lang="it-IT" sz="1300" dirty="0">
                <a:solidFill>
                  <a:srgbClr val="D4D4D4"/>
                </a:solidFill>
                <a:latin typeface="Consolas" panose="020B0609020204030204" pitchFamily="49" charset="0"/>
              </a:rPr>
              <a:t>)</a:t>
            </a:r>
          </a:p>
          <a:p>
            <a:r>
              <a:rPr lang="it-IT" sz="1300" dirty="0">
                <a:solidFill>
                  <a:srgbClr val="D4D4D4"/>
                </a:solidFill>
                <a:latin typeface="Consolas" panose="020B0609020204030204" pitchFamily="49" charset="0"/>
              </a:rPr>
              <a:t>    </a:t>
            </a:r>
          </a:p>
          <a:p>
            <a:r>
              <a:rPr lang="it-IT" sz="1300" dirty="0" err="1">
                <a:solidFill>
                  <a:srgbClr val="9CDCFE"/>
                </a:solidFill>
                <a:latin typeface="Consolas" panose="020B0609020204030204" pitchFamily="49" charset="0"/>
              </a:rPr>
              <a:t>fuzAverage</a:t>
            </a:r>
            <a:r>
              <a:rPr lang="it-IT" sz="1300" dirty="0">
                <a:solidFill>
                  <a:srgbClr val="D4D4D4"/>
                </a:solidFill>
                <a:latin typeface="Consolas" panose="020B0609020204030204" pitchFamily="49" charset="0"/>
              </a:rPr>
              <a:t> = </a:t>
            </a:r>
            <a:r>
              <a:rPr lang="it-IT" sz="1300" dirty="0" err="1">
                <a:solidFill>
                  <a:srgbClr val="4EC9B0"/>
                </a:solidFill>
                <a:latin typeface="Consolas" panose="020B0609020204030204" pitchFamily="49" charset="0"/>
              </a:rPr>
              <a:t>Math</a:t>
            </a:r>
            <a:r>
              <a:rPr lang="it-IT" sz="1300" dirty="0" err="1">
                <a:solidFill>
                  <a:srgbClr val="D4D4D4"/>
                </a:solidFill>
                <a:latin typeface="Consolas" panose="020B0609020204030204" pitchFamily="49" charset="0"/>
              </a:rPr>
              <a:t>.</a:t>
            </a:r>
            <a:r>
              <a:rPr lang="it-IT" sz="1300" dirty="0" err="1">
                <a:solidFill>
                  <a:srgbClr val="DCDCAA"/>
                </a:solidFill>
                <a:latin typeface="Consolas" panose="020B0609020204030204" pitchFamily="49" charset="0"/>
              </a:rPr>
              <a:t>round</a:t>
            </a:r>
            <a:r>
              <a:rPr lang="it-IT" sz="1300" dirty="0">
                <a:solidFill>
                  <a:srgbClr val="D4D4D4"/>
                </a:solidFill>
                <a:latin typeface="Consolas" panose="020B0609020204030204" pitchFamily="49" charset="0"/>
              </a:rPr>
              <a:t>((</a:t>
            </a:r>
            <a:r>
              <a:rPr lang="it-IT" sz="1300" dirty="0">
                <a:solidFill>
                  <a:srgbClr val="9CDCFE"/>
                </a:solidFill>
                <a:latin typeface="Consolas" panose="020B0609020204030204" pitchFamily="49" charset="0"/>
              </a:rPr>
              <a:t>fuz1</a:t>
            </a:r>
            <a:r>
              <a:rPr lang="it-IT" sz="1300" dirty="0">
                <a:solidFill>
                  <a:srgbClr val="D4D4D4"/>
                </a:solidFill>
                <a:latin typeface="Consolas" panose="020B0609020204030204" pitchFamily="49" charset="0"/>
              </a:rPr>
              <a:t> + </a:t>
            </a:r>
            <a:r>
              <a:rPr lang="it-IT" sz="1300" dirty="0">
                <a:solidFill>
                  <a:srgbClr val="9CDCFE"/>
                </a:solidFill>
                <a:latin typeface="Consolas" panose="020B0609020204030204" pitchFamily="49" charset="0"/>
              </a:rPr>
              <a:t>fuz2</a:t>
            </a:r>
            <a:r>
              <a:rPr lang="it-IT" sz="1300" dirty="0">
                <a:solidFill>
                  <a:srgbClr val="D4D4D4"/>
                </a:solidFill>
                <a:latin typeface="Consolas" panose="020B0609020204030204" pitchFamily="49" charset="0"/>
              </a:rPr>
              <a:t>*</a:t>
            </a:r>
            <a:r>
              <a:rPr lang="it-IT" sz="1300" dirty="0">
                <a:solidFill>
                  <a:srgbClr val="9CDCFE"/>
                </a:solidFill>
                <a:latin typeface="Consolas" panose="020B0609020204030204" pitchFamily="49" charset="0"/>
              </a:rPr>
              <a:t>PESO_PARTIAL_RATIO</a:t>
            </a:r>
            <a:r>
              <a:rPr lang="it-IT" sz="1300" dirty="0">
                <a:solidFill>
                  <a:srgbClr val="D4D4D4"/>
                </a:solidFill>
                <a:latin typeface="Consolas" panose="020B0609020204030204" pitchFamily="49" charset="0"/>
              </a:rPr>
              <a:t> + </a:t>
            </a:r>
            <a:r>
              <a:rPr lang="it-IT" sz="1300" dirty="0">
                <a:solidFill>
                  <a:srgbClr val="9CDCFE"/>
                </a:solidFill>
                <a:latin typeface="Consolas" panose="020B0609020204030204" pitchFamily="49" charset="0"/>
              </a:rPr>
              <a:t>fuz3</a:t>
            </a:r>
            <a:r>
              <a:rPr lang="it-IT" sz="1300" dirty="0">
                <a:solidFill>
                  <a:srgbClr val="D4D4D4"/>
                </a:solidFill>
                <a:latin typeface="Consolas" panose="020B0609020204030204" pitchFamily="49" charset="0"/>
              </a:rPr>
              <a:t>)/</a:t>
            </a:r>
            <a:r>
              <a:rPr lang="it-IT" sz="1300" dirty="0">
                <a:solidFill>
                  <a:srgbClr val="B5CEA8"/>
                </a:solidFill>
                <a:latin typeface="Consolas" panose="020B0609020204030204" pitchFamily="49" charset="0"/>
              </a:rPr>
              <a:t>3</a:t>
            </a:r>
            <a:r>
              <a:rPr lang="it-IT" sz="1300" dirty="0">
                <a:solidFill>
                  <a:srgbClr val="D4D4D4"/>
                </a:solidFill>
                <a:latin typeface="Consolas" panose="020B0609020204030204" pitchFamily="49" charset="0"/>
              </a:rPr>
              <a:t>)</a:t>
            </a:r>
          </a:p>
          <a:p>
            <a:r>
              <a:rPr lang="it-IT" sz="1300" dirty="0" err="1">
                <a:solidFill>
                  <a:srgbClr val="9CDCFE"/>
                </a:solidFill>
                <a:latin typeface="Consolas" panose="020B0609020204030204" pitchFamily="49" charset="0"/>
              </a:rPr>
              <a:t>fuzsum</a:t>
            </a:r>
            <a:r>
              <a:rPr lang="it-IT" sz="1300" dirty="0">
                <a:solidFill>
                  <a:srgbClr val="D4D4D4"/>
                </a:solidFill>
                <a:latin typeface="Consolas" panose="020B0609020204030204" pitchFamily="49" charset="0"/>
              </a:rPr>
              <a:t> = </a:t>
            </a:r>
            <a:r>
              <a:rPr lang="it-IT" sz="1300" dirty="0" err="1">
                <a:solidFill>
                  <a:srgbClr val="4EC9B0"/>
                </a:solidFill>
                <a:latin typeface="Consolas" panose="020B0609020204030204" pitchFamily="49" charset="0"/>
              </a:rPr>
              <a:t>Math</a:t>
            </a:r>
            <a:r>
              <a:rPr lang="it-IT" sz="1300" dirty="0" err="1">
                <a:solidFill>
                  <a:srgbClr val="D4D4D4"/>
                </a:solidFill>
                <a:latin typeface="Consolas" panose="020B0609020204030204" pitchFamily="49" charset="0"/>
              </a:rPr>
              <a:t>.</a:t>
            </a:r>
            <a:r>
              <a:rPr lang="it-IT" sz="1300" dirty="0" err="1">
                <a:solidFill>
                  <a:srgbClr val="DCDCAA"/>
                </a:solidFill>
                <a:latin typeface="Consolas" panose="020B0609020204030204" pitchFamily="49" charset="0"/>
              </a:rPr>
              <a:t>round</a:t>
            </a:r>
            <a:r>
              <a:rPr lang="it-IT" sz="1300" dirty="0">
                <a:solidFill>
                  <a:srgbClr val="D4D4D4"/>
                </a:solidFill>
                <a:latin typeface="Consolas" panose="020B0609020204030204" pitchFamily="49" charset="0"/>
              </a:rPr>
              <a:t>((</a:t>
            </a:r>
            <a:r>
              <a:rPr lang="it-IT" sz="1300" dirty="0">
                <a:solidFill>
                  <a:srgbClr val="9CDCFE"/>
                </a:solidFill>
                <a:latin typeface="Consolas" panose="020B0609020204030204" pitchFamily="49" charset="0"/>
              </a:rPr>
              <a:t>fuz2</a:t>
            </a:r>
            <a:r>
              <a:rPr lang="it-IT" sz="1300" dirty="0">
                <a:solidFill>
                  <a:srgbClr val="D4D4D4"/>
                </a:solidFill>
                <a:latin typeface="Consolas" panose="020B0609020204030204" pitchFamily="49" charset="0"/>
              </a:rPr>
              <a:t> + </a:t>
            </a:r>
            <a:r>
              <a:rPr lang="it-IT" sz="1300" dirty="0">
                <a:solidFill>
                  <a:srgbClr val="9CDCFE"/>
                </a:solidFill>
                <a:latin typeface="Consolas" panose="020B0609020204030204" pitchFamily="49" charset="0"/>
              </a:rPr>
              <a:t>fuz3</a:t>
            </a:r>
            <a:r>
              <a:rPr lang="it-IT" sz="1300" dirty="0">
                <a:solidFill>
                  <a:srgbClr val="D4D4D4"/>
                </a:solidFill>
                <a:latin typeface="Consolas" panose="020B0609020204030204" pitchFamily="49" charset="0"/>
              </a:rPr>
              <a:t>) / </a:t>
            </a:r>
            <a:r>
              <a:rPr lang="it-IT" sz="1300" dirty="0">
                <a:solidFill>
                  <a:srgbClr val="B5CEA8"/>
                </a:solidFill>
                <a:latin typeface="Consolas" panose="020B0609020204030204" pitchFamily="49" charset="0"/>
              </a:rPr>
              <a:t>2</a:t>
            </a:r>
            <a:r>
              <a:rPr lang="it-IT" sz="1300" dirty="0">
                <a:solidFill>
                  <a:srgbClr val="D4D4D4"/>
                </a:solidFill>
                <a:latin typeface="Consolas" panose="020B0609020204030204" pitchFamily="49" charset="0"/>
              </a:rPr>
              <a:t>)</a:t>
            </a:r>
          </a:p>
          <a:p>
            <a:r>
              <a:rPr lang="it-IT" sz="1300" dirty="0" err="1">
                <a:solidFill>
                  <a:srgbClr val="C586C0"/>
                </a:solidFill>
                <a:latin typeface="Consolas" panose="020B0609020204030204" pitchFamily="49" charset="0"/>
              </a:rPr>
              <a:t>if</a:t>
            </a:r>
            <a:r>
              <a:rPr lang="it-IT" sz="1300" dirty="0">
                <a:solidFill>
                  <a:srgbClr val="D4D4D4"/>
                </a:solidFill>
                <a:latin typeface="Consolas" panose="020B0609020204030204" pitchFamily="49" charset="0"/>
              </a:rPr>
              <a:t> ((</a:t>
            </a:r>
            <a:r>
              <a:rPr lang="it-IT" sz="1300" dirty="0" err="1">
                <a:solidFill>
                  <a:srgbClr val="9CDCFE"/>
                </a:solidFill>
                <a:latin typeface="Consolas" panose="020B0609020204030204" pitchFamily="49" charset="0"/>
              </a:rPr>
              <a:t>fuzAverage</a:t>
            </a:r>
            <a:r>
              <a:rPr lang="it-IT" sz="1300" dirty="0">
                <a:solidFill>
                  <a:srgbClr val="D4D4D4"/>
                </a:solidFill>
                <a:latin typeface="Consolas" panose="020B0609020204030204" pitchFamily="49" charset="0"/>
              </a:rPr>
              <a:t> &gt;= </a:t>
            </a:r>
            <a:r>
              <a:rPr lang="it-IT" sz="1300" dirty="0">
                <a:solidFill>
                  <a:srgbClr val="9CDCFE"/>
                </a:solidFill>
                <a:latin typeface="Consolas" panose="020B0609020204030204" pitchFamily="49" charset="0"/>
              </a:rPr>
              <a:t>HIGH_AVERAGE_FUZZY</a:t>
            </a:r>
            <a:r>
              <a:rPr lang="it-IT" sz="1300" dirty="0">
                <a:solidFill>
                  <a:srgbClr val="D4D4D4"/>
                </a:solidFill>
                <a:latin typeface="Consolas" panose="020B0609020204030204" pitchFamily="49" charset="0"/>
              </a:rPr>
              <a:t>) </a:t>
            </a:r>
          </a:p>
          <a:p>
            <a:r>
              <a:rPr lang="it-IT" sz="1300" dirty="0">
                <a:solidFill>
                  <a:srgbClr val="D4D4D4"/>
                </a:solidFill>
                <a:latin typeface="Consolas" panose="020B0609020204030204" pitchFamily="49" charset="0"/>
              </a:rPr>
              <a:t>	|| (</a:t>
            </a:r>
            <a:r>
              <a:rPr lang="it-IT" sz="1300" dirty="0" err="1">
                <a:solidFill>
                  <a:srgbClr val="9CDCFE"/>
                </a:solidFill>
                <a:latin typeface="Consolas" panose="020B0609020204030204" pitchFamily="49" charset="0"/>
              </a:rPr>
              <a:t>fuzsum</a:t>
            </a:r>
            <a:r>
              <a:rPr lang="it-IT" sz="1300" dirty="0">
                <a:solidFill>
                  <a:srgbClr val="D4D4D4"/>
                </a:solidFill>
                <a:latin typeface="Consolas" panose="020B0609020204030204" pitchFamily="49" charset="0"/>
              </a:rPr>
              <a:t> &gt;= </a:t>
            </a:r>
            <a:r>
              <a:rPr lang="it-IT" sz="1300" dirty="0">
                <a:solidFill>
                  <a:srgbClr val="9CDCFE"/>
                </a:solidFill>
                <a:latin typeface="Consolas" panose="020B0609020204030204" pitchFamily="49" charset="0"/>
              </a:rPr>
              <a:t>HIGH_SUBSTRING_FUZZY</a:t>
            </a:r>
            <a:r>
              <a:rPr lang="it-IT" sz="1300" dirty="0">
                <a:solidFill>
                  <a:srgbClr val="D4D4D4"/>
                </a:solidFill>
                <a:latin typeface="Consolas" panose="020B0609020204030204" pitchFamily="49" charset="0"/>
              </a:rPr>
              <a:t>))</a:t>
            </a:r>
          </a:p>
          <a:p>
            <a:r>
              <a:rPr lang="it-IT" sz="1300" dirty="0">
                <a:solidFill>
                  <a:srgbClr val="D4D4D4"/>
                </a:solidFill>
                <a:latin typeface="Consolas" panose="020B0609020204030204" pitchFamily="49" charset="0"/>
              </a:rPr>
              <a:t>    </a:t>
            </a:r>
            <a:r>
              <a:rPr lang="it-IT" sz="1300" dirty="0" err="1">
                <a:solidFill>
                  <a:srgbClr val="C586C0"/>
                </a:solidFill>
                <a:latin typeface="Consolas" panose="020B0609020204030204" pitchFamily="49" charset="0"/>
              </a:rPr>
              <a:t>return</a:t>
            </a:r>
            <a:r>
              <a:rPr lang="it-IT" sz="1300" dirty="0">
                <a:solidFill>
                  <a:srgbClr val="D4D4D4"/>
                </a:solidFill>
                <a:latin typeface="Consolas" panose="020B0609020204030204" pitchFamily="49" charset="0"/>
              </a:rPr>
              <a:t> </a:t>
            </a:r>
            <a:r>
              <a:rPr lang="it-IT" sz="1300" dirty="0">
                <a:solidFill>
                  <a:srgbClr val="B5CEA8"/>
                </a:solidFill>
                <a:latin typeface="Consolas" panose="020B0609020204030204" pitchFamily="49" charset="0"/>
              </a:rPr>
              <a:t>0</a:t>
            </a:r>
            <a:r>
              <a:rPr lang="it-IT" sz="1300" dirty="0">
                <a:solidFill>
                  <a:srgbClr val="D4D4D4"/>
                </a:solidFill>
                <a:latin typeface="Consolas" panose="020B0609020204030204" pitchFamily="49" charset="0"/>
              </a:rPr>
              <a:t>;</a:t>
            </a:r>
          </a:p>
          <a:p>
            <a:br>
              <a:rPr lang="it-IT" sz="1300" dirty="0">
                <a:solidFill>
                  <a:srgbClr val="D4D4D4"/>
                </a:solidFill>
                <a:latin typeface="Consolas" panose="020B0609020204030204" pitchFamily="49" charset="0"/>
              </a:rPr>
            </a:br>
            <a:r>
              <a:rPr lang="it-IT" sz="1300" dirty="0" err="1">
                <a:solidFill>
                  <a:srgbClr val="C586C0"/>
                </a:solidFill>
                <a:latin typeface="Consolas" panose="020B0609020204030204" pitchFamily="49" charset="0"/>
              </a:rPr>
              <a:t>if</a:t>
            </a:r>
            <a:r>
              <a:rPr lang="it-IT" sz="1300" dirty="0">
                <a:solidFill>
                  <a:srgbClr val="D4D4D4"/>
                </a:solidFill>
                <a:latin typeface="Consolas" panose="020B0609020204030204" pitchFamily="49" charset="0"/>
              </a:rPr>
              <a:t> ((</a:t>
            </a:r>
            <a:r>
              <a:rPr lang="it-IT" sz="1300" dirty="0" err="1">
                <a:solidFill>
                  <a:srgbClr val="9CDCFE"/>
                </a:solidFill>
                <a:latin typeface="Consolas" panose="020B0609020204030204" pitchFamily="49" charset="0"/>
              </a:rPr>
              <a:t>fuzAverage</a:t>
            </a:r>
            <a:r>
              <a:rPr lang="it-IT" sz="1300" dirty="0">
                <a:solidFill>
                  <a:srgbClr val="D4D4D4"/>
                </a:solidFill>
                <a:latin typeface="Consolas" panose="020B0609020204030204" pitchFamily="49" charset="0"/>
              </a:rPr>
              <a:t> &lt; </a:t>
            </a:r>
            <a:r>
              <a:rPr lang="it-IT" sz="1300" dirty="0">
                <a:solidFill>
                  <a:srgbClr val="9CDCFE"/>
                </a:solidFill>
                <a:latin typeface="Consolas" panose="020B0609020204030204" pitchFamily="49" charset="0"/>
              </a:rPr>
              <a:t>LOW_AVERAGE_FUZZY</a:t>
            </a:r>
            <a:r>
              <a:rPr lang="it-IT" sz="1300" dirty="0">
                <a:solidFill>
                  <a:srgbClr val="D4D4D4"/>
                </a:solidFill>
                <a:latin typeface="Consolas" panose="020B0609020204030204" pitchFamily="49" charset="0"/>
              </a:rPr>
              <a:t>) || (</a:t>
            </a:r>
            <a:r>
              <a:rPr lang="it-IT" sz="1300" dirty="0" err="1">
                <a:solidFill>
                  <a:srgbClr val="9CDCFE"/>
                </a:solidFill>
                <a:latin typeface="Consolas" panose="020B0609020204030204" pitchFamily="49" charset="0"/>
              </a:rPr>
              <a:t>fuzsum</a:t>
            </a:r>
            <a:r>
              <a:rPr lang="it-IT" sz="1300" dirty="0">
                <a:solidFill>
                  <a:srgbClr val="D4D4D4"/>
                </a:solidFill>
                <a:latin typeface="Consolas" panose="020B0609020204030204" pitchFamily="49" charset="0"/>
              </a:rPr>
              <a:t> &lt; </a:t>
            </a:r>
            <a:r>
              <a:rPr lang="it-IT" sz="1300" dirty="0">
                <a:solidFill>
                  <a:srgbClr val="9CDCFE"/>
                </a:solidFill>
                <a:latin typeface="Consolas" panose="020B0609020204030204" pitchFamily="49" charset="0"/>
              </a:rPr>
              <a:t>LOW_SUBSTRING_FUZZY</a:t>
            </a:r>
            <a:r>
              <a:rPr lang="it-IT" sz="1300" dirty="0">
                <a:solidFill>
                  <a:srgbClr val="D4D4D4"/>
                </a:solidFill>
                <a:latin typeface="Consolas" panose="020B0609020204030204" pitchFamily="49" charset="0"/>
              </a:rPr>
              <a:t>))</a:t>
            </a:r>
          </a:p>
          <a:p>
            <a:r>
              <a:rPr lang="it-IT" sz="1300" dirty="0">
                <a:solidFill>
                  <a:srgbClr val="D4D4D4"/>
                </a:solidFill>
                <a:latin typeface="Consolas" panose="020B0609020204030204" pitchFamily="49" charset="0"/>
              </a:rPr>
              <a:t>    </a:t>
            </a:r>
            <a:r>
              <a:rPr lang="it-IT" sz="1300" dirty="0" err="1">
                <a:solidFill>
                  <a:srgbClr val="C586C0"/>
                </a:solidFill>
                <a:latin typeface="Consolas" panose="020B0609020204030204" pitchFamily="49" charset="0"/>
              </a:rPr>
              <a:t>return</a:t>
            </a:r>
            <a:r>
              <a:rPr lang="it-IT" sz="1300" dirty="0">
                <a:solidFill>
                  <a:srgbClr val="D4D4D4"/>
                </a:solidFill>
                <a:latin typeface="Consolas" panose="020B0609020204030204" pitchFamily="49" charset="0"/>
              </a:rPr>
              <a:t> </a:t>
            </a:r>
            <a:r>
              <a:rPr lang="it-IT" sz="1300" dirty="0" err="1">
                <a:solidFill>
                  <a:srgbClr val="9CDCFE"/>
                </a:solidFill>
                <a:latin typeface="Consolas" panose="020B0609020204030204" pitchFamily="49" charset="0"/>
              </a:rPr>
              <a:t>lev</a:t>
            </a:r>
            <a:r>
              <a:rPr lang="it-IT" sz="1300" dirty="0">
                <a:solidFill>
                  <a:srgbClr val="D4D4D4"/>
                </a:solidFill>
                <a:latin typeface="Consolas" panose="020B0609020204030204" pitchFamily="49" charset="0"/>
              </a:rPr>
              <a:t> = </a:t>
            </a:r>
            <a:r>
              <a:rPr lang="it-IT" sz="1300" dirty="0" err="1">
                <a:solidFill>
                  <a:srgbClr val="9CDCFE"/>
                </a:solidFill>
                <a:latin typeface="Consolas" panose="020B0609020204030204" pitchFamily="49" charset="0"/>
              </a:rPr>
              <a:t>lev</a:t>
            </a:r>
            <a:r>
              <a:rPr lang="it-IT" sz="1300" dirty="0">
                <a:solidFill>
                  <a:srgbClr val="D4D4D4"/>
                </a:solidFill>
                <a:latin typeface="Consolas" panose="020B0609020204030204" pitchFamily="49" charset="0"/>
              </a:rPr>
              <a:t> + </a:t>
            </a:r>
            <a:r>
              <a:rPr lang="it-IT" sz="1300" dirty="0">
                <a:solidFill>
                  <a:srgbClr val="9CDCFE"/>
                </a:solidFill>
                <a:latin typeface="Consolas" panose="020B0609020204030204" pitchFamily="49" charset="0"/>
              </a:rPr>
              <a:t>HIGH_LEV_DIFFERENCE</a:t>
            </a:r>
            <a:endParaRPr lang="it-IT" sz="1300" dirty="0">
              <a:solidFill>
                <a:srgbClr val="D4D4D4"/>
              </a:solidFill>
              <a:latin typeface="Consolas" panose="020B0609020204030204" pitchFamily="49" charset="0"/>
            </a:endParaRPr>
          </a:p>
          <a:p>
            <a:br>
              <a:rPr lang="it-IT" sz="1300" dirty="0">
                <a:solidFill>
                  <a:srgbClr val="D4D4D4"/>
                </a:solidFill>
                <a:latin typeface="Consolas" panose="020B0609020204030204" pitchFamily="49" charset="0"/>
              </a:rPr>
            </a:br>
            <a:r>
              <a:rPr lang="it-IT" sz="1300" dirty="0" err="1">
                <a:solidFill>
                  <a:srgbClr val="C586C0"/>
                </a:solidFill>
                <a:latin typeface="Consolas" panose="020B0609020204030204" pitchFamily="49" charset="0"/>
              </a:rPr>
              <a:t>return</a:t>
            </a:r>
            <a:r>
              <a:rPr lang="it-IT" sz="1300" dirty="0">
                <a:solidFill>
                  <a:srgbClr val="D4D4D4"/>
                </a:solidFill>
                <a:latin typeface="Consolas" panose="020B0609020204030204" pitchFamily="49" charset="0"/>
              </a:rPr>
              <a:t> </a:t>
            </a:r>
            <a:r>
              <a:rPr lang="it-IT" sz="1300" dirty="0" err="1">
                <a:solidFill>
                  <a:srgbClr val="9CDCFE"/>
                </a:solidFill>
                <a:latin typeface="Consolas" panose="020B0609020204030204" pitchFamily="49" charset="0"/>
              </a:rPr>
              <a:t>lev</a:t>
            </a:r>
            <a:r>
              <a:rPr lang="it-IT" sz="1300" dirty="0">
                <a:solidFill>
                  <a:srgbClr val="D4D4D4"/>
                </a:solidFill>
                <a:latin typeface="Consolas" panose="020B0609020204030204" pitchFamily="49" charset="0"/>
              </a:rPr>
              <a:t> + </a:t>
            </a:r>
            <a:r>
              <a:rPr lang="it-IT" sz="1300" dirty="0">
                <a:solidFill>
                  <a:srgbClr val="9CDCFE"/>
                </a:solidFill>
                <a:latin typeface="Consolas" panose="020B0609020204030204" pitchFamily="49" charset="0"/>
              </a:rPr>
              <a:t>LOW_LEV_DIFFERENCE</a:t>
            </a:r>
            <a:endParaRPr lang="it-IT" sz="1300" b="0" dirty="0">
              <a:solidFill>
                <a:srgbClr val="D4D4D4"/>
              </a:solidFill>
              <a:effectLst/>
              <a:latin typeface="Consolas" panose="020B0609020204030204" pitchFamily="49" charset="0"/>
            </a:endParaRPr>
          </a:p>
        </p:txBody>
      </p:sp>
      <p:pic>
        <p:nvPicPr>
          <p:cNvPr id="8" name="Immagine 7">
            <a:extLst>
              <a:ext uri="{FF2B5EF4-FFF2-40B4-BE49-F238E27FC236}">
                <a16:creationId xmlns:a16="http://schemas.microsoft.com/office/drawing/2014/main" id="{7D45B759-37B8-4CD4-888F-FA78C229A7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spTree>
    <p:extLst>
      <p:ext uri="{BB962C8B-B14F-4D97-AF65-F5344CB8AC3E}">
        <p14:creationId xmlns:p14="http://schemas.microsoft.com/office/powerpoint/2010/main" val="3241019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6EA1F9BE-DA7D-4B3B-9E09-C1CE380AA3BF}"/>
              </a:ext>
            </a:extLst>
          </p:cNvPr>
          <p:cNvSpPr>
            <a:spLocks noGrp="1"/>
          </p:cNvSpPr>
          <p:nvPr>
            <p:ph type="ctrTitle"/>
          </p:nvPr>
        </p:nvSpPr>
        <p:spPr/>
        <p:txBody>
          <a:bodyPr/>
          <a:lstStyle/>
          <a:p>
            <a:r>
              <a:rPr lang="it-IT" dirty="0"/>
              <a:t>Riepilogo</a:t>
            </a:r>
          </a:p>
        </p:txBody>
      </p:sp>
      <p:sp>
        <p:nvSpPr>
          <p:cNvPr id="7" name="Sottotitolo 6">
            <a:extLst>
              <a:ext uri="{FF2B5EF4-FFF2-40B4-BE49-F238E27FC236}">
                <a16:creationId xmlns:a16="http://schemas.microsoft.com/office/drawing/2014/main" id="{DC175D42-EE29-48BF-852D-9636BFB5B08E}"/>
              </a:ext>
            </a:extLst>
          </p:cNvPr>
          <p:cNvSpPr>
            <a:spLocks noGrp="1"/>
          </p:cNvSpPr>
          <p:nvPr>
            <p:ph type="subTitle" idx="1"/>
          </p:nvPr>
        </p:nvSpPr>
        <p:spPr/>
        <p:txBody>
          <a:bodyPr/>
          <a:lstStyle/>
          <a:p>
            <a:r>
              <a:rPr lang="it-IT" dirty="0"/>
              <a:t>Spiegazione rapida di quanto discusso nello scorso seminario</a:t>
            </a:r>
          </a:p>
        </p:txBody>
      </p:sp>
      <p:sp>
        <p:nvSpPr>
          <p:cNvPr id="2" name="Segnaposto numero diapositiva 1">
            <a:extLst>
              <a:ext uri="{FF2B5EF4-FFF2-40B4-BE49-F238E27FC236}">
                <a16:creationId xmlns:a16="http://schemas.microsoft.com/office/drawing/2014/main" id="{163841FB-8917-4207-9337-599E7B1A1D11}"/>
              </a:ext>
            </a:extLst>
          </p:cNvPr>
          <p:cNvSpPr>
            <a:spLocks noGrp="1"/>
          </p:cNvSpPr>
          <p:nvPr>
            <p:ph type="sldNum" sz="quarter" idx="12"/>
          </p:nvPr>
        </p:nvSpPr>
        <p:spPr/>
        <p:txBody>
          <a:bodyPr/>
          <a:lstStyle/>
          <a:p>
            <a:pPr rtl="0"/>
            <a:fld id="{4B73C415-D670-4716-A5EC-CC4D52CA2BAC}" type="slidenum">
              <a:rPr lang="it-IT" noProof="0" smtClean="0"/>
              <a:pPr rtl="0"/>
              <a:t>3</a:t>
            </a:fld>
            <a:endParaRPr lang="it-IT" noProof="0"/>
          </a:p>
        </p:txBody>
      </p:sp>
      <p:pic>
        <p:nvPicPr>
          <p:cNvPr id="9" name="Immagine 8">
            <a:extLst>
              <a:ext uri="{FF2B5EF4-FFF2-40B4-BE49-F238E27FC236}">
                <a16:creationId xmlns:a16="http://schemas.microsoft.com/office/drawing/2014/main" id="{0FA859F7-6ECB-42D7-861C-FDC4E3D53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pic>
        <p:nvPicPr>
          <p:cNvPr id="1026" name="Picture 2" descr="Risultati immagini per previously on">
            <a:extLst>
              <a:ext uri="{FF2B5EF4-FFF2-40B4-BE49-F238E27FC236}">
                <a16:creationId xmlns:a16="http://schemas.microsoft.com/office/drawing/2014/main" id="{B36A0FB1-B504-4332-91D4-3EF43395D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0021" y="521196"/>
            <a:ext cx="4886325" cy="2748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447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6C80EB-A9CE-4C2C-9945-065621A5A804}"/>
              </a:ext>
            </a:extLst>
          </p:cNvPr>
          <p:cNvSpPr>
            <a:spLocks noGrp="1"/>
          </p:cNvSpPr>
          <p:nvPr>
            <p:ph type="title"/>
          </p:nvPr>
        </p:nvSpPr>
        <p:spPr/>
        <p:txBody>
          <a:bodyPr/>
          <a:lstStyle/>
          <a:p>
            <a:r>
              <a:rPr lang="it-IT" dirty="0"/>
              <a:t>Gestione del clustering</a:t>
            </a:r>
          </a:p>
        </p:txBody>
      </p:sp>
      <p:sp>
        <p:nvSpPr>
          <p:cNvPr id="3" name="Segnaposto numero diapositiva 2">
            <a:extLst>
              <a:ext uri="{FF2B5EF4-FFF2-40B4-BE49-F238E27FC236}">
                <a16:creationId xmlns:a16="http://schemas.microsoft.com/office/drawing/2014/main" id="{6463FE4C-64FA-4A68-AE49-42045B332309}"/>
              </a:ext>
            </a:extLst>
          </p:cNvPr>
          <p:cNvSpPr>
            <a:spLocks noGrp="1"/>
          </p:cNvSpPr>
          <p:nvPr>
            <p:ph type="sldNum" sz="quarter" idx="11"/>
          </p:nvPr>
        </p:nvSpPr>
        <p:spPr/>
        <p:txBody>
          <a:bodyPr/>
          <a:lstStyle/>
          <a:p>
            <a:pPr rtl="0"/>
            <a:fld id="{4B73C415-D670-4716-A5EC-CC4D52CA2BAC}" type="slidenum">
              <a:rPr lang="it-IT" noProof="0" smtClean="0"/>
              <a:pPr rtl="0"/>
              <a:t>30</a:t>
            </a:fld>
            <a:endParaRPr lang="it-IT" noProof="0"/>
          </a:p>
        </p:txBody>
      </p:sp>
      <p:sp>
        <p:nvSpPr>
          <p:cNvPr id="7" name="Rettangolo 6">
            <a:extLst>
              <a:ext uri="{FF2B5EF4-FFF2-40B4-BE49-F238E27FC236}">
                <a16:creationId xmlns:a16="http://schemas.microsoft.com/office/drawing/2014/main" id="{902AA154-E70C-4668-BD3F-21AC958D062B}"/>
              </a:ext>
            </a:extLst>
          </p:cNvPr>
          <p:cNvSpPr/>
          <p:nvPr/>
        </p:nvSpPr>
        <p:spPr>
          <a:xfrm>
            <a:off x="432000" y="1346210"/>
            <a:ext cx="7167418" cy="3970318"/>
          </a:xfrm>
          <a:prstGeom prst="rect">
            <a:avLst/>
          </a:prstGeom>
          <a:solidFill>
            <a:schemeClr val="bg2">
              <a:lumMod val="10000"/>
            </a:schemeClr>
          </a:solidFill>
        </p:spPr>
        <p:txBody>
          <a:bodyPr wrap="square">
            <a:spAutoFit/>
          </a:bodyPr>
          <a:lstStyle/>
          <a:p>
            <a:r>
              <a:rPr lang="it-IT" dirty="0" err="1">
                <a:solidFill>
                  <a:srgbClr val="569CD6"/>
                </a:solidFill>
                <a:latin typeface="Consolas" panose="020B0609020204030204" pitchFamily="49" charset="0"/>
              </a:rPr>
              <a:t>var</a:t>
            </a:r>
            <a:r>
              <a:rPr lang="it-IT" dirty="0">
                <a:solidFill>
                  <a:srgbClr val="D4D4D4"/>
                </a:solidFill>
                <a:latin typeface="Consolas" panose="020B0609020204030204" pitchFamily="49" charset="0"/>
              </a:rPr>
              <a:t> </a:t>
            </a:r>
            <a:r>
              <a:rPr lang="it-IT" dirty="0" err="1">
                <a:solidFill>
                  <a:srgbClr val="9CDCFE"/>
                </a:solidFill>
                <a:latin typeface="Consolas" panose="020B0609020204030204" pitchFamily="49" charset="0"/>
              </a:rPr>
              <a:t>levels</a:t>
            </a:r>
            <a:r>
              <a:rPr lang="it-IT" dirty="0">
                <a:solidFill>
                  <a:srgbClr val="D4D4D4"/>
                </a:solidFill>
                <a:latin typeface="Consolas" panose="020B0609020204030204" pitchFamily="49" charset="0"/>
              </a:rPr>
              <a:t> = </a:t>
            </a:r>
            <a:r>
              <a:rPr lang="it-IT" dirty="0" err="1">
                <a:solidFill>
                  <a:srgbClr val="DCDCAA"/>
                </a:solidFill>
                <a:latin typeface="Consolas" panose="020B0609020204030204" pitchFamily="49" charset="0"/>
              </a:rPr>
              <a:t>hierarchical</a:t>
            </a:r>
            <a:r>
              <a:rPr lang="it-IT" dirty="0">
                <a:solidFill>
                  <a:srgbClr val="D4D4D4"/>
                </a:solidFill>
                <a:latin typeface="Consolas" panose="020B0609020204030204" pitchFamily="49" charset="0"/>
              </a:rPr>
              <a:t>({</a:t>
            </a:r>
          </a:p>
          <a:p>
            <a:r>
              <a:rPr lang="it-IT" dirty="0">
                <a:solidFill>
                  <a:srgbClr val="D4D4D4"/>
                </a:solidFill>
                <a:latin typeface="Consolas" panose="020B0609020204030204" pitchFamily="49" charset="0"/>
              </a:rPr>
              <a:t>        </a:t>
            </a:r>
            <a:r>
              <a:rPr lang="it-IT" dirty="0">
                <a:solidFill>
                  <a:srgbClr val="9CDCFE"/>
                </a:solidFill>
                <a:latin typeface="Consolas" panose="020B0609020204030204" pitchFamily="49" charset="0"/>
              </a:rPr>
              <a:t>input:</a:t>
            </a:r>
            <a:r>
              <a:rPr lang="it-IT" dirty="0">
                <a:solidFill>
                  <a:srgbClr val="D4D4D4"/>
                </a:solidFill>
                <a:latin typeface="Consolas" panose="020B0609020204030204" pitchFamily="49" charset="0"/>
              </a:rPr>
              <a:t> </a:t>
            </a:r>
            <a:r>
              <a:rPr lang="it-IT" dirty="0">
                <a:solidFill>
                  <a:srgbClr val="9CDCFE"/>
                </a:solidFill>
                <a:latin typeface="Consolas" panose="020B0609020204030204" pitchFamily="49" charset="0"/>
              </a:rPr>
              <a:t>words</a:t>
            </a:r>
            <a:r>
              <a:rPr lang="it-IT" dirty="0">
                <a:solidFill>
                  <a:srgbClr val="D4D4D4"/>
                </a:solidFill>
                <a:latin typeface="Consolas" panose="020B0609020204030204" pitchFamily="49" charset="0"/>
              </a:rPr>
              <a:t>,</a:t>
            </a:r>
          </a:p>
          <a:p>
            <a:r>
              <a:rPr lang="it-IT" dirty="0">
                <a:solidFill>
                  <a:srgbClr val="D4D4D4"/>
                </a:solidFill>
                <a:latin typeface="Consolas" panose="020B0609020204030204" pitchFamily="49" charset="0"/>
              </a:rPr>
              <a:t>        </a:t>
            </a:r>
            <a:r>
              <a:rPr lang="it-IT" dirty="0" err="1">
                <a:solidFill>
                  <a:srgbClr val="9CDCFE"/>
                </a:solidFill>
                <a:latin typeface="Consolas" panose="020B0609020204030204" pitchFamily="49" charset="0"/>
              </a:rPr>
              <a:t>distance</a:t>
            </a:r>
            <a:r>
              <a:rPr lang="it-IT" dirty="0">
                <a:solidFill>
                  <a:srgbClr val="9CDCFE"/>
                </a:solidFill>
                <a:latin typeface="Consolas" panose="020B0609020204030204" pitchFamily="49" charset="0"/>
              </a:rPr>
              <a:t>:</a:t>
            </a:r>
            <a:r>
              <a:rPr lang="it-IT" dirty="0">
                <a:solidFill>
                  <a:srgbClr val="D4D4D4"/>
                </a:solidFill>
                <a:latin typeface="Consolas" panose="020B0609020204030204" pitchFamily="49" charset="0"/>
              </a:rPr>
              <a:t> </a:t>
            </a:r>
            <a:r>
              <a:rPr lang="it-IT" dirty="0" err="1">
                <a:solidFill>
                  <a:srgbClr val="9CDCFE"/>
                </a:solidFill>
                <a:latin typeface="Consolas" panose="020B0609020204030204" pitchFamily="49" charset="0"/>
              </a:rPr>
              <a:t>single_wombo_combo</a:t>
            </a:r>
            <a:r>
              <a:rPr lang="it-IT" dirty="0">
                <a:solidFill>
                  <a:srgbClr val="D4D4D4"/>
                </a:solidFill>
                <a:latin typeface="Consolas" panose="020B0609020204030204" pitchFamily="49" charset="0"/>
              </a:rPr>
              <a:t>,</a:t>
            </a:r>
          </a:p>
          <a:p>
            <a:r>
              <a:rPr lang="it-IT" dirty="0">
                <a:solidFill>
                  <a:srgbClr val="D4D4D4"/>
                </a:solidFill>
                <a:latin typeface="Consolas" panose="020B0609020204030204" pitchFamily="49" charset="0"/>
              </a:rPr>
              <a:t>        </a:t>
            </a:r>
            <a:r>
              <a:rPr lang="it-IT" dirty="0">
                <a:solidFill>
                  <a:srgbClr val="9CDCFE"/>
                </a:solidFill>
                <a:latin typeface="Consolas" panose="020B0609020204030204" pitchFamily="49" charset="0"/>
              </a:rPr>
              <a:t>linkage:</a:t>
            </a:r>
            <a:r>
              <a:rPr lang="it-IT" dirty="0">
                <a:solidFill>
                  <a:srgbClr val="D4D4D4"/>
                </a:solidFill>
                <a:latin typeface="Consolas" panose="020B0609020204030204" pitchFamily="49" charset="0"/>
              </a:rPr>
              <a:t> </a:t>
            </a:r>
            <a:r>
              <a:rPr lang="it-IT" dirty="0">
                <a:solidFill>
                  <a:srgbClr val="9CDCFE"/>
                </a:solidFill>
                <a:latin typeface="Consolas" panose="020B0609020204030204" pitchFamily="49" charset="0"/>
              </a:rPr>
              <a:t>linkage</a:t>
            </a:r>
            <a:r>
              <a:rPr lang="it-IT" dirty="0">
                <a:solidFill>
                  <a:srgbClr val="D4D4D4"/>
                </a:solidFill>
                <a:latin typeface="Consolas" panose="020B0609020204030204" pitchFamily="49" charset="0"/>
              </a:rPr>
              <a:t>,</a:t>
            </a:r>
          </a:p>
          <a:p>
            <a:r>
              <a:rPr lang="it-IT" dirty="0">
                <a:solidFill>
                  <a:srgbClr val="D4D4D4"/>
                </a:solidFill>
                <a:latin typeface="Consolas" panose="020B0609020204030204" pitchFamily="49" charset="0"/>
              </a:rPr>
              <a:t>        </a:t>
            </a:r>
            <a:r>
              <a:rPr lang="it-IT" dirty="0" err="1">
                <a:solidFill>
                  <a:srgbClr val="9CDCFE"/>
                </a:solidFill>
                <a:latin typeface="Consolas" panose="020B0609020204030204" pitchFamily="49" charset="0"/>
              </a:rPr>
              <a:t>minClusters</a:t>
            </a:r>
            <a:r>
              <a:rPr lang="it-IT" dirty="0">
                <a:solidFill>
                  <a:srgbClr val="9CDCFE"/>
                </a:solidFill>
                <a:latin typeface="Consolas" panose="020B0609020204030204" pitchFamily="49" charset="0"/>
              </a:rPr>
              <a:t>:</a:t>
            </a:r>
            <a:r>
              <a:rPr lang="it-IT" dirty="0">
                <a:solidFill>
                  <a:srgbClr val="D4D4D4"/>
                </a:solidFill>
                <a:latin typeface="Consolas" panose="020B0609020204030204" pitchFamily="49" charset="0"/>
              </a:rPr>
              <a:t> </a:t>
            </a:r>
            <a:r>
              <a:rPr lang="it-IT" dirty="0" err="1">
                <a:solidFill>
                  <a:srgbClr val="9CDCFE"/>
                </a:solidFill>
                <a:latin typeface="Consolas" panose="020B0609020204030204" pitchFamily="49" charset="0"/>
              </a:rPr>
              <a:t>numCluster</a:t>
            </a:r>
            <a:r>
              <a:rPr lang="it-IT" dirty="0">
                <a:solidFill>
                  <a:srgbClr val="D4D4D4"/>
                </a:solidFill>
                <a:latin typeface="Consolas" panose="020B0609020204030204" pitchFamily="49" charset="0"/>
              </a:rPr>
              <a:t>,</a:t>
            </a:r>
          </a:p>
          <a:p>
            <a:r>
              <a:rPr lang="it-IT" dirty="0">
                <a:solidFill>
                  <a:srgbClr val="D4D4D4"/>
                </a:solidFill>
                <a:latin typeface="Consolas" panose="020B0609020204030204" pitchFamily="49" charset="0"/>
              </a:rPr>
              <a:t>    });</a:t>
            </a:r>
          </a:p>
          <a:p>
            <a:endParaRPr lang="it-IT" dirty="0">
              <a:solidFill>
                <a:srgbClr val="D4D4D4"/>
              </a:solidFill>
              <a:latin typeface="Consolas" panose="020B0609020204030204" pitchFamily="49" charset="0"/>
            </a:endParaRPr>
          </a:p>
          <a:p>
            <a:r>
              <a:rPr lang="it-IT" dirty="0" err="1">
                <a:solidFill>
                  <a:srgbClr val="569CD6"/>
                </a:solidFill>
                <a:latin typeface="Consolas" panose="020B0609020204030204" pitchFamily="49" charset="0"/>
              </a:rPr>
              <a:t>var</a:t>
            </a:r>
            <a:r>
              <a:rPr lang="it-IT" dirty="0">
                <a:solidFill>
                  <a:srgbClr val="D4D4D4"/>
                </a:solidFill>
                <a:latin typeface="Consolas" panose="020B0609020204030204" pitchFamily="49" charset="0"/>
              </a:rPr>
              <a:t> </a:t>
            </a:r>
            <a:r>
              <a:rPr lang="it-IT" dirty="0">
                <a:solidFill>
                  <a:srgbClr val="9CDCFE"/>
                </a:solidFill>
                <a:latin typeface="Consolas" panose="020B0609020204030204" pitchFamily="49" charset="0"/>
              </a:rPr>
              <a:t>clusters</a:t>
            </a:r>
            <a:r>
              <a:rPr lang="it-IT" dirty="0">
                <a:solidFill>
                  <a:srgbClr val="D4D4D4"/>
                </a:solidFill>
                <a:latin typeface="Consolas" panose="020B0609020204030204" pitchFamily="49" charset="0"/>
              </a:rPr>
              <a:t> = </a:t>
            </a:r>
            <a:r>
              <a:rPr lang="it-IT" dirty="0" err="1">
                <a:solidFill>
                  <a:srgbClr val="9CDCFE"/>
                </a:solidFill>
                <a:latin typeface="Consolas" panose="020B0609020204030204" pitchFamily="49" charset="0"/>
              </a:rPr>
              <a:t>levels</a:t>
            </a:r>
            <a:r>
              <a:rPr lang="it-IT" dirty="0">
                <a:solidFill>
                  <a:srgbClr val="D4D4D4"/>
                </a:solidFill>
                <a:latin typeface="Consolas" panose="020B0609020204030204" pitchFamily="49" charset="0"/>
              </a:rPr>
              <a:t>[</a:t>
            </a:r>
            <a:r>
              <a:rPr lang="it-IT" dirty="0" err="1">
                <a:solidFill>
                  <a:srgbClr val="9CDCFE"/>
                </a:solidFill>
                <a:latin typeface="Consolas" panose="020B0609020204030204" pitchFamily="49" charset="0"/>
              </a:rPr>
              <a:t>levels</a:t>
            </a:r>
            <a:r>
              <a:rPr lang="it-IT" dirty="0" err="1">
                <a:solidFill>
                  <a:srgbClr val="D4D4D4"/>
                </a:solidFill>
                <a:latin typeface="Consolas" panose="020B0609020204030204" pitchFamily="49" charset="0"/>
              </a:rPr>
              <a:t>.</a:t>
            </a:r>
            <a:r>
              <a:rPr lang="it-IT" dirty="0" err="1">
                <a:solidFill>
                  <a:srgbClr val="9CDCFE"/>
                </a:solidFill>
                <a:latin typeface="Consolas" panose="020B0609020204030204" pitchFamily="49" charset="0"/>
              </a:rPr>
              <a:t>length</a:t>
            </a:r>
            <a:r>
              <a:rPr lang="it-IT" dirty="0">
                <a:solidFill>
                  <a:srgbClr val="D4D4D4"/>
                </a:solidFill>
                <a:latin typeface="Consolas" panose="020B0609020204030204" pitchFamily="49" charset="0"/>
              </a:rPr>
              <a:t> - </a:t>
            </a:r>
            <a:r>
              <a:rPr lang="it-IT" dirty="0">
                <a:solidFill>
                  <a:srgbClr val="B5CEA8"/>
                </a:solidFill>
                <a:latin typeface="Consolas" panose="020B0609020204030204" pitchFamily="49" charset="0"/>
              </a:rPr>
              <a:t>1</a:t>
            </a:r>
            <a:r>
              <a:rPr lang="it-IT" dirty="0">
                <a:solidFill>
                  <a:srgbClr val="D4D4D4"/>
                </a:solidFill>
                <a:latin typeface="Consolas" panose="020B0609020204030204" pitchFamily="49" charset="0"/>
              </a:rPr>
              <a:t>].</a:t>
            </a:r>
            <a:r>
              <a:rPr lang="it-IT" dirty="0">
                <a:solidFill>
                  <a:srgbClr val="9CDCFE"/>
                </a:solidFill>
                <a:latin typeface="Consolas" panose="020B0609020204030204" pitchFamily="49" charset="0"/>
              </a:rPr>
              <a:t>clusters</a:t>
            </a:r>
            <a:r>
              <a:rPr lang="it-IT" dirty="0">
                <a:solidFill>
                  <a:srgbClr val="D4D4D4"/>
                </a:solidFill>
                <a:latin typeface="Consolas" panose="020B0609020204030204" pitchFamily="49" charset="0"/>
              </a:rPr>
              <a:t>;</a:t>
            </a:r>
          </a:p>
          <a:p>
            <a:endParaRPr lang="it-IT" dirty="0">
              <a:solidFill>
                <a:srgbClr val="D4D4D4"/>
              </a:solidFill>
              <a:latin typeface="Consolas" panose="020B0609020204030204" pitchFamily="49" charset="0"/>
            </a:endParaRPr>
          </a:p>
          <a:p>
            <a:r>
              <a:rPr lang="it-IT" dirty="0">
                <a:solidFill>
                  <a:srgbClr val="9CDCFE"/>
                </a:solidFill>
                <a:latin typeface="Consolas" panose="020B0609020204030204" pitchFamily="49" charset="0"/>
              </a:rPr>
              <a:t>clusters</a:t>
            </a:r>
            <a:r>
              <a:rPr lang="it-IT" dirty="0">
                <a:solidFill>
                  <a:srgbClr val="D4D4D4"/>
                </a:solidFill>
                <a:latin typeface="Consolas" panose="020B0609020204030204" pitchFamily="49" charset="0"/>
              </a:rPr>
              <a:t> = </a:t>
            </a:r>
            <a:r>
              <a:rPr lang="it-IT" dirty="0" err="1">
                <a:solidFill>
                  <a:srgbClr val="9CDCFE"/>
                </a:solidFill>
                <a:latin typeface="Consolas" panose="020B0609020204030204" pitchFamily="49" charset="0"/>
              </a:rPr>
              <a:t>clusters</a:t>
            </a:r>
            <a:r>
              <a:rPr lang="it-IT" dirty="0" err="1">
                <a:solidFill>
                  <a:srgbClr val="D4D4D4"/>
                </a:solidFill>
                <a:latin typeface="Consolas" panose="020B0609020204030204" pitchFamily="49" charset="0"/>
              </a:rPr>
              <a:t>.</a:t>
            </a:r>
            <a:r>
              <a:rPr lang="it-IT" dirty="0" err="1">
                <a:solidFill>
                  <a:srgbClr val="DCDCAA"/>
                </a:solidFill>
                <a:latin typeface="Consolas" panose="020B0609020204030204" pitchFamily="49" charset="0"/>
              </a:rPr>
              <a:t>map</a:t>
            </a:r>
            <a:r>
              <a:rPr lang="it-IT" dirty="0">
                <a:solidFill>
                  <a:srgbClr val="D4D4D4"/>
                </a:solidFill>
                <a:latin typeface="Consolas" panose="020B0609020204030204" pitchFamily="49" charset="0"/>
              </a:rPr>
              <a:t>(</a:t>
            </a:r>
            <a:r>
              <a:rPr lang="it-IT" dirty="0" err="1">
                <a:solidFill>
                  <a:srgbClr val="569CD6"/>
                </a:solidFill>
                <a:latin typeface="Consolas" panose="020B0609020204030204" pitchFamily="49" charset="0"/>
              </a:rPr>
              <a:t>function</a:t>
            </a:r>
            <a:r>
              <a:rPr lang="it-IT" dirty="0">
                <a:solidFill>
                  <a:srgbClr val="D4D4D4"/>
                </a:solidFill>
                <a:latin typeface="Consolas" panose="020B0609020204030204" pitchFamily="49" charset="0"/>
              </a:rPr>
              <a:t> (</a:t>
            </a:r>
            <a:r>
              <a:rPr lang="it-IT" dirty="0">
                <a:solidFill>
                  <a:srgbClr val="9CDCFE"/>
                </a:solidFill>
                <a:latin typeface="Consolas" panose="020B0609020204030204" pitchFamily="49" charset="0"/>
              </a:rPr>
              <a:t>cluster</a:t>
            </a:r>
            <a:r>
              <a:rPr lang="it-IT" dirty="0">
                <a:solidFill>
                  <a:srgbClr val="D4D4D4"/>
                </a:solidFill>
                <a:latin typeface="Consolas" panose="020B0609020204030204" pitchFamily="49" charset="0"/>
              </a:rPr>
              <a:t>) {</a:t>
            </a:r>
          </a:p>
          <a:p>
            <a:r>
              <a:rPr lang="it-IT" dirty="0">
                <a:solidFill>
                  <a:srgbClr val="D4D4D4"/>
                </a:solidFill>
                <a:latin typeface="Consolas" panose="020B0609020204030204" pitchFamily="49" charset="0"/>
              </a:rPr>
              <a:t>     </a:t>
            </a:r>
            <a:r>
              <a:rPr lang="it-IT" dirty="0" err="1">
                <a:solidFill>
                  <a:srgbClr val="C586C0"/>
                </a:solidFill>
                <a:latin typeface="Consolas" panose="020B0609020204030204" pitchFamily="49" charset="0"/>
              </a:rPr>
              <a:t>return</a:t>
            </a:r>
            <a:r>
              <a:rPr lang="it-IT" dirty="0">
                <a:solidFill>
                  <a:srgbClr val="D4D4D4"/>
                </a:solidFill>
                <a:latin typeface="Consolas" panose="020B0609020204030204" pitchFamily="49" charset="0"/>
              </a:rPr>
              <a:t> </a:t>
            </a:r>
            <a:r>
              <a:rPr lang="it-IT" dirty="0" err="1">
                <a:solidFill>
                  <a:srgbClr val="9CDCFE"/>
                </a:solidFill>
                <a:latin typeface="Consolas" panose="020B0609020204030204" pitchFamily="49" charset="0"/>
              </a:rPr>
              <a:t>cluster</a:t>
            </a:r>
            <a:r>
              <a:rPr lang="it-IT" dirty="0" err="1">
                <a:solidFill>
                  <a:srgbClr val="D4D4D4"/>
                </a:solidFill>
                <a:latin typeface="Consolas" panose="020B0609020204030204" pitchFamily="49" charset="0"/>
              </a:rPr>
              <a:t>.</a:t>
            </a:r>
            <a:r>
              <a:rPr lang="it-IT" dirty="0" err="1">
                <a:solidFill>
                  <a:srgbClr val="DCDCAA"/>
                </a:solidFill>
                <a:latin typeface="Consolas" panose="020B0609020204030204" pitchFamily="49" charset="0"/>
              </a:rPr>
              <a:t>map</a:t>
            </a:r>
            <a:r>
              <a:rPr lang="it-IT" dirty="0">
                <a:solidFill>
                  <a:srgbClr val="D4D4D4"/>
                </a:solidFill>
                <a:latin typeface="Consolas" panose="020B0609020204030204" pitchFamily="49" charset="0"/>
              </a:rPr>
              <a:t>(</a:t>
            </a:r>
            <a:r>
              <a:rPr lang="it-IT" dirty="0" err="1">
                <a:solidFill>
                  <a:srgbClr val="569CD6"/>
                </a:solidFill>
                <a:latin typeface="Consolas" panose="020B0609020204030204" pitchFamily="49" charset="0"/>
              </a:rPr>
              <a:t>function</a:t>
            </a:r>
            <a:r>
              <a:rPr lang="it-IT" dirty="0">
                <a:solidFill>
                  <a:srgbClr val="D4D4D4"/>
                </a:solidFill>
                <a:latin typeface="Consolas" panose="020B0609020204030204" pitchFamily="49" charset="0"/>
              </a:rPr>
              <a:t> (</a:t>
            </a:r>
            <a:r>
              <a:rPr lang="it-IT" dirty="0">
                <a:solidFill>
                  <a:srgbClr val="9CDCFE"/>
                </a:solidFill>
                <a:latin typeface="Consolas" panose="020B0609020204030204" pitchFamily="49" charset="0"/>
              </a:rPr>
              <a:t>index</a:t>
            </a:r>
            <a:r>
              <a:rPr lang="it-IT" dirty="0">
                <a:solidFill>
                  <a:srgbClr val="D4D4D4"/>
                </a:solidFill>
                <a:latin typeface="Consolas" panose="020B0609020204030204" pitchFamily="49" charset="0"/>
              </a:rPr>
              <a:t>) {</a:t>
            </a:r>
          </a:p>
          <a:p>
            <a:r>
              <a:rPr lang="it-IT" dirty="0">
                <a:solidFill>
                  <a:srgbClr val="D4D4D4"/>
                </a:solidFill>
                <a:latin typeface="Consolas" panose="020B0609020204030204" pitchFamily="49" charset="0"/>
              </a:rPr>
              <a:t>             </a:t>
            </a:r>
            <a:r>
              <a:rPr lang="it-IT" dirty="0" err="1">
                <a:solidFill>
                  <a:srgbClr val="C586C0"/>
                </a:solidFill>
                <a:latin typeface="Consolas" panose="020B0609020204030204" pitchFamily="49" charset="0"/>
              </a:rPr>
              <a:t>return</a:t>
            </a:r>
            <a:r>
              <a:rPr lang="it-IT" dirty="0">
                <a:solidFill>
                  <a:srgbClr val="D4D4D4"/>
                </a:solidFill>
                <a:latin typeface="Consolas" panose="020B0609020204030204" pitchFamily="49" charset="0"/>
              </a:rPr>
              <a:t> </a:t>
            </a:r>
            <a:r>
              <a:rPr lang="it-IT" dirty="0">
                <a:solidFill>
                  <a:srgbClr val="9CDCFE"/>
                </a:solidFill>
                <a:latin typeface="Consolas" panose="020B0609020204030204" pitchFamily="49" charset="0"/>
              </a:rPr>
              <a:t>words</a:t>
            </a:r>
            <a:r>
              <a:rPr lang="it-IT" dirty="0">
                <a:solidFill>
                  <a:srgbClr val="D4D4D4"/>
                </a:solidFill>
                <a:latin typeface="Consolas" panose="020B0609020204030204" pitchFamily="49" charset="0"/>
              </a:rPr>
              <a:t>[</a:t>
            </a:r>
            <a:r>
              <a:rPr lang="it-IT" dirty="0">
                <a:solidFill>
                  <a:srgbClr val="9CDCFE"/>
                </a:solidFill>
                <a:latin typeface="Consolas" panose="020B0609020204030204" pitchFamily="49" charset="0"/>
              </a:rPr>
              <a:t>index</a:t>
            </a:r>
            <a:r>
              <a:rPr lang="it-IT" dirty="0">
                <a:solidFill>
                  <a:srgbClr val="D4D4D4"/>
                </a:solidFill>
                <a:latin typeface="Consolas" panose="020B0609020204030204" pitchFamily="49" charset="0"/>
              </a:rPr>
              <a:t>];</a:t>
            </a:r>
          </a:p>
          <a:p>
            <a:r>
              <a:rPr lang="it-IT" dirty="0">
                <a:solidFill>
                  <a:srgbClr val="D4D4D4"/>
                </a:solidFill>
                <a:latin typeface="Consolas" panose="020B0609020204030204" pitchFamily="49" charset="0"/>
              </a:rPr>
              <a:t>         });</a:t>
            </a:r>
          </a:p>
          <a:p>
            <a:r>
              <a:rPr lang="it-IT" dirty="0">
                <a:solidFill>
                  <a:srgbClr val="D4D4D4"/>
                </a:solidFill>
                <a:latin typeface="Consolas" panose="020B0609020204030204" pitchFamily="49" charset="0"/>
              </a:rPr>
              <a:t>     });</a:t>
            </a:r>
          </a:p>
        </p:txBody>
      </p:sp>
      <p:sp>
        <p:nvSpPr>
          <p:cNvPr id="4" name="CasellaDiTesto 3">
            <a:extLst>
              <a:ext uri="{FF2B5EF4-FFF2-40B4-BE49-F238E27FC236}">
                <a16:creationId xmlns:a16="http://schemas.microsoft.com/office/drawing/2014/main" id="{E713155E-47A3-47B2-B73A-856BA5F3B3C8}"/>
              </a:ext>
            </a:extLst>
          </p:cNvPr>
          <p:cNvSpPr txBox="1"/>
          <p:nvPr/>
        </p:nvSpPr>
        <p:spPr>
          <a:xfrm>
            <a:off x="7816741" y="2967335"/>
            <a:ext cx="3955259" cy="923330"/>
          </a:xfrm>
          <a:prstGeom prst="rect">
            <a:avLst/>
          </a:prstGeom>
          <a:noFill/>
        </p:spPr>
        <p:txBody>
          <a:bodyPr wrap="square" rtlCol="0">
            <a:spAutoFit/>
          </a:bodyPr>
          <a:lstStyle/>
          <a:p>
            <a:pPr marL="285750" indent="-285750">
              <a:buFont typeface="Arial" panose="020B0604020202020204" pitchFamily="34" charset="0"/>
              <a:buChar char="•"/>
            </a:pPr>
            <a:r>
              <a:rPr lang="it-IT" dirty="0"/>
              <a:t>Piccole variazioni del codice</a:t>
            </a:r>
          </a:p>
          <a:p>
            <a:pPr marL="285750" indent="-285750">
              <a:buFont typeface="Arial" panose="020B0604020202020204" pitchFamily="34" charset="0"/>
              <a:buChar char="•"/>
            </a:pPr>
            <a:r>
              <a:rPr lang="it-IT" dirty="0"/>
              <a:t>Stessa logica, con semplificazione della computazione delle distanze</a:t>
            </a:r>
          </a:p>
        </p:txBody>
      </p:sp>
      <p:pic>
        <p:nvPicPr>
          <p:cNvPr id="6" name="Immagine 5">
            <a:extLst>
              <a:ext uri="{FF2B5EF4-FFF2-40B4-BE49-F238E27FC236}">
                <a16:creationId xmlns:a16="http://schemas.microsoft.com/office/drawing/2014/main" id="{ADA636AB-D4C7-4D60-9DAC-713ACBE73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spTree>
    <p:extLst>
      <p:ext uri="{BB962C8B-B14F-4D97-AF65-F5344CB8AC3E}">
        <p14:creationId xmlns:p14="http://schemas.microsoft.com/office/powerpoint/2010/main" val="39529024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D402964-C253-4023-99A1-2AACB37C7AF2}"/>
              </a:ext>
            </a:extLst>
          </p:cNvPr>
          <p:cNvSpPr>
            <a:spLocks noGrp="1"/>
          </p:cNvSpPr>
          <p:nvPr>
            <p:ph type="ctrTitle"/>
          </p:nvPr>
        </p:nvSpPr>
        <p:spPr>
          <a:xfrm>
            <a:off x="634547" y="3633145"/>
            <a:ext cx="6299682" cy="2387600"/>
          </a:xfrm>
        </p:spPr>
        <p:txBody>
          <a:bodyPr/>
          <a:lstStyle/>
          <a:p>
            <a:r>
              <a:rPr lang="it-IT" dirty="0"/>
              <a:t>Progettazione in FLY</a:t>
            </a:r>
          </a:p>
        </p:txBody>
      </p:sp>
      <p:sp>
        <p:nvSpPr>
          <p:cNvPr id="3" name="Segnaposto numero diapositiva 2">
            <a:extLst>
              <a:ext uri="{FF2B5EF4-FFF2-40B4-BE49-F238E27FC236}">
                <a16:creationId xmlns:a16="http://schemas.microsoft.com/office/drawing/2014/main" id="{1C4832D6-1C4A-4B6F-AFCF-A2AEE1C2BBD6}"/>
              </a:ext>
            </a:extLst>
          </p:cNvPr>
          <p:cNvSpPr>
            <a:spLocks noGrp="1"/>
          </p:cNvSpPr>
          <p:nvPr>
            <p:ph type="sldNum" sz="quarter" idx="12"/>
          </p:nvPr>
        </p:nvSpPr>
        <p:spPr/>
        <p:txBody>
          <a:bodyPr/>
          <a:lstStyle/>
          <a:p>
            <a:pPr rtl="0"/>
            <a:fld id="{4B73C415-D670-4716-A5EC-CC4D52CA2BAC}" type="slidenum">
              <a:rPr lang="it-IT" noProof="0" smtClean="0"/>
              <a:pPr rtl="0"/>
              <a:t>31</a:t>
            </a:fld>
            <a:endParaRPr lang="it-IT" noProof="0"/>
          </a:p>
        </p:txBody>
      </p:sp>
      <p:pic>
        <p:nvPicPr>
          <p:cNvPr id="15" name="Segnaposto contenuto 14">
            <a:extLst>
              <a:ext uri="{FF2B5EF4-FFF2-40B4-BE49-F238E27FC236}">
                <a16:creationId xmlns:a16="http://schemas.microsoft.com/office/drawing/2014/main" id="{AB8B0470-10B4-42A7-BE8E-8712E96094F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7343192" y="711713"/>
            <a:ext cx="4100674" cy="3585103"/>
          </a:xfrm>
        </p:spPr>
      </p:pic>
      <p:pic>
        <p:nvPicPr>
          <p:cNvPr id="18" name="Immagine 17">
            <a:extLst>
              <a:ext uri="{FF2B5EF4-FFF2-40B4-BE49-F238E27FC236}">
                <a16:creationId xmlns:a16="http://schemas.microsoft.com/office/drawing/2014/main" id="{F7BAB50B-F810-46F6-8563-4D69E53655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spTree>
    <p:extLst>
      <p:ext uri="{BB962C8B-B14F-4D97-AF65-F5344CB8AC3E}">
        <p14:creationId xmlns:p14="http://schemas.microsoft.com/office/powerpoint/2010/main" val="4259828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5A33C98F-1855-4BCF-BE68-AED24415C8E6}"/>
              </a:ext>
            </a:extLst>
          </p:cNvPr>
          <p:cNvSpPr>
            <a:spLocks noGrp="1"/>
          </p:cNvSpPr>
          <p:nvPr>
            <p:ph type="title"/>
          </p:nvPr>
        </p:nvSpPr>
        <p:spPr/>
        <p:txBody>
          <a:bodyPr/>
          <a:lstStyle/>
          <a:p>
            <a:r>
              <a:rPr lang="it-IT" dirty="0"/>
              <a:t>Librerie e codice Python </a:t>
            </a:r>
          </a:p>
        </p:txBody>
      </p:sp>
      <p:sp>
        <p:nvSpPr>
          <p:cNvPr id="4" name="Segnaposto numero diapositiva 3">
            <a:extLst>
              <a:ext uri="{FF2B5EF4-FFF2-40B4-BE49-F238E27FC236}">
                <a16:creationId xmlns:a16="http://schemas.microsoft.com/office/drawing/2014/main" id="{478A2C07-B372-4EB4-89DC-7558B0D86AA8}"/>
              </a:ext>
            </a:extLst>
          </p:cNvPr>
          <p:cNvSpPr>
            <a:spLocks noGrp="1"/>
          </p:cNvSpPr>
          <p:nvPr>
            <p:ph type="sldNum" sz="quarter" idx="11"/>
          </p:nvPr>
        </p:nvSpPr>
        <p:spPr/>
        <p:txBody>
          <a:bodyPr/>
          <a:lstStyle/>
          <a:p>
            <a:pPr rtl="0"/>
            <a:fld id="{4B73C415-D670-4716-A5EC-CC4D52CA2BAC}" type="slidenum">
              <a:rPr lang="it-IT" noProof="0" smtClean="0"/>
              <a:pPr rtl="0"/>
              <a:t>32</a:t>
            </a:fld>
            <a:endParaRPr lang="it-IT" noProof="0"/>
          </a:p>
        </p:txBody>
      </p:sp>
      <p:sp>
        <p:nvSpPr>
          <p:cNvPr id="7" name="Rectangle 1">
            <a:extLst>
              <a:ext uri="{FF2B5EF4-FFF2-40B4-BE49-F238E27FC236}">
                <a16:creationId xmlns:a16="http://schemas.microsoft.com/office/drawing/2014/main" id="{47E8D119-023F-4FDE-B825-B7AE55306F01}"/>
              </a:ext>
            </a:extLst>
          </p:cNvPr>
          <p:cNvSpPr>
            <a:spLocks noChangeArrowheads="1"/>
          </p:cNvSpPr>
          <p:nvPr/>
        </p:nvSpPr>
        <p:spPr bwMode="auto">
          <a:xfrm>
            <a:off x="431800" y="2425977"/>
            <a:ext cx="4590473" cy="1323439"/>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from </a:t>
            </a:r>
            <a:r>
              <a:rPr kumimoji="0" lang="it-IT" altLang="it-IT" sz="16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fuzzywuzzy</a:t>
            </a: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import </a:t>
            </a:r>
            <a:r>
              <a:rPr kumimoji="0" lang="it-IT" altLang="it-IT" sz="16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fuzz</a:t>
            </a: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as</a:t>
            </a: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fw</a:t>
            </a:r>
            <a:b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import </a:t>
            </a:r>
            <a:r>
              <a:rPr kumimoji="0" lang="it-IT" altLang="it-IT" sz="16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pyxdameraulevenshtein</a:t>
            </a: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as</a:t>
            </a: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lev</a:t>
            </a:r>
            <a:b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import </a:t>
            </a:r>
            <a:r>
              <a:rPr kumimoji="0" lang="it-IT" altLang="it-IT" sz="16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numpy</a:t>
            </a:r>
            <a:r>
              <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as</a:t>
            </a:r>
            <a:r>
              <a:rPr kumimoji="0" lang="it-IT" altLang="it-IT" sz="1600"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sz="1600"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np</a:t>
            </a:r>
            <a:endParaRPr kumimoji="0" lang="it-IT" altLang="it-IT" sz="1600"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endParaRPr>
          </a:p>
          <a:p>
            <a:pPr eaLnBrk="0" fontAlgn="base" hangingPunct="0">
              <a:spcBef>
                <a:spcPct val="0"/>
              </a:spcBef>
              <a:spcAft>
                <a:spcPct val="0"/>
              </a:spcAft>
            </a:pPr>
            <a:r>
              <a:rPr lang="it-IT" altLang="it-IT" sz="1600" dirty="0">
                <a:solidFill>
                  <a:srgbClr val="CC7832"/>
                </a:solidFill>
                <a:latin typeface="Courier New" panose="02070309020205020404" pitchFamily="49" charset="0"/>
                <a:cs typeface="Courier New" panose="02070309020205020404" pitchFamily="49" charset="0"/>
              </a:rPr>
              <a:t>from </a:t>
            </a:r>
            <a:r>
              <a:rPr lang="it-IT" altLang="it-IT" sz="1600" dirty="0" err="1">
                <a:solidFill>
                  <a:srgbClr val="A9B7C6"/>
                </a:solidFill>
                <a:latin typeface="Courier New" panose="02070309020205020404" pitchFamily="49" charset="0"/>
                <a:cs typeface="Courier New" panose="02070309020205020404" pitchFamily="49" charset="0"/>
              </a:rPr>
              <a:t>sklearn.cluster</a:t>
            </a:r>
            <a:r>
              <a:rPr lang="it-IT" altLang="it-IT" sz="1600" dirty="0">
                <a:solidFill>
                  <a:srgbClr val="A9B7C6"/>
                </a:solidFill>
                <a:latin typeface="Courier New" panose="02070309020205020404" pitchFamily="49" charset="0"/>
                <a:cs typeface="Courier New" panose="02070309020205020404" pitchFamily="49" charset="0"/>
              </a:rPr>
              <a:t> </a:t>
            </a:r>
            <a:r>
              <a:rPr lang="it-IT" altLang="it-IT" sz="1600" dirty="0">
                <a:solidFill>
                  <a:srgbClr val="CC7832"/>
                </a:solidFill>
                <a:latin typeface="Courier New" panose="02070309020205020404" pitchFamily="49" charset="0"/>
                <a:cs typeface="Courier New" panose="02070309020205020404" pitchFamily="49" charset="0"/>
              </a:rPr>
              <a:t>import </a:t>
            </a:r>
            <a:r>
              <a:rPr lang="it-IT" altLang="it-IT" sz="1600" dirty="0" err="1">
                <a:solidFill>
                  <a:srgbClr val="A9B7C6"/>
                </a:solidFill>
                <a:latin typeface="Courier New" panose="02070309020205020404" pitchFamily="49" charset="0"/>
                <a:cs typeface="Courier New" panose="02070309020205020404" pitchFamily="49" charset="0"/>
              </a:rPr>
              <a:t>AgglomerativeClustering</a:t>
            </a:r>
            <a:r>
              <a:rPr lang="it-IT" altLang="it-IT" sz="1600" dirty="0">
                <a:solidFill>
                  <a:srgbClr val="A9B7C6"/>
                </a:solidFill>
                <a:latin typeface="Courier New" panose="02070309020205020404" pitchFamily="49" charset="0"/>
                <a:cs typeface="Courier New" panose="02070309020205020404" pitchFamily="49" charset="0"/>
              </a:rPr>
              <a:t> </a:t>
            </a:r>
            <a:r>
              <a:rPr lang="it-IT" altLang="it-IT" sz="1600" dirty="0" err="1">
                <a:solidFill>
                  <a:srgbClr val="CC7832"/>
                </a:solidFill>
                <a:latin typeface="Courier New" panose="02070309020205020404" pitchFamily="49" charset="0"/>
                <a:cs typeface="Courier New" panose="02070309020205020404" pitchFamily="49" charset="0"/>
              </a:rPr>
              <a:t>as</a:t>
            </a:r>
            <a:r>
              <a:rPr lang="it-IT" altLang="it-IT" sz="1600" dirty="0">
                <a:solidFill>
                  <a:srgbClr val="CC7832"/>
                </a:solidFill>
                <a:latin typeface="Courier New" panose="02070309020205020404" pitchFamily="49" charset="0"/>
                <a:cs typeface="Courier New" panose="02070309020205020404" pitchFamily="49" charset="0"/>
              </a:rPr>
              <a:t> </a:t>
            </a:r>
            <a:r>
              <a:rPr lang="it-IT" altLang="it-IT" sz="1600" dirty="0">
                <a:solidFill>
                  <a:srgbClr val="A9B7C6"/>
                </a:solidFill>
                <a:latin typeface="Courier New" panose="02070309020205020404" pitchFamily="49" charset="0"/>
                <a:cs typeface="Courier New" panose="02070309020205020404" pitchFamily="49" charset="0"/>
              </a:rPr>
              <a:t>AC</a:t>
            </a:r>
            <a:endParaRPr lang="it-IT" altLang="it-IT" sz="2000" dirty="0">
              <a:latin typeface="Arial" panose="020B0604020202020204" pitchFamily="34" charset="0"/>
            </a:endParaRPr>
          </a:p>
        </p:txBody>
      </p:sp>
      <p:sp>
        <p:nvSpPr>
          <p:cNvPr id="11" name="Segnaposto testo 7">
            <a:extLst>
              <a:ext uri="{FF2B5EF4-FFF2-40B4-BE49-F238E27FC236}">
                <a16:creationId xmlns:a16="http://schemas.microsoft.com/office/drawing/2014/main" id="{ADEAB56E-3753-477D-9E18-7932F8D1A1D8}"/>
              </a:ext>
            </a:extLst>
          </p:cNvPr>
          <p:cNvSpPr>
            <a:spLocks noGrp="1"/>
          </p:cNvSpPr>
          <p:nvPr>
            <p:ph type="body" sz="quarter" idx="32"/>
          </p:nvPr>
        </p:nvSpPr>
        <p:spPr>
          <a:xfrm>
            <a:off x="431800" y="1008000"/>
            <a:ext cx="11339513" cy="360000"/>
          </a:xfrm>
        </p:spPr>
        <p:txBody>
          <a:bodyPr/>
          <a:lstStyle/>
          <a:p>
            <a:r>
              <a:rPr lang="it-IT" dirty="0"/>
              <a:t>Nessuna difficoltà nell’importare qualunque libreria Python</a:t>
            </a:r>
          </a:p>
          <a:p>
            <a:r>
              <a:rPr lang="it-IT" dirty="0"/>
              <a:t>Nessuna peculiarità di Python nella mia libreria</a:t>
            </a:r>
          </a:p>
        </p:txBody>
      </p:sp>
      <p:sp>
        <p:nvSpPr>
          <p:cNvPr id="12" name="Freccia a destra 11">
            <a:extLst>
              <a:ext uri="{FF2B5EF4-FFF2-40B4-BE49-F238E27FC236}">
                <a16:creationId xmlns:a16="http://schemas.microsoft.com/office/drawing/2014/main" id="{B6CD0C0D-8E5D-4A5A-B91A-5049B212D9D1}"/>
              </a:ext>
            </a:extLst>
          </p:cNvPr>
          <p:cNvSpPr/>
          <p:nvPr/>
        </p:nvSpPr>
        <p:spPr>
          <a:xfrm>
            <a:off x="5387251" y="3465677"/>
            <a:ext cx="2549236" cy="822037"/>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pic>
        <p:nvPicPr>
          <p:cNvPr id="13" name="Segnaposto contenuto 14">
            <a:extLst>
              <a:ext uri="{FF2B5EF4-FFF2-40B4-BE49-F238E27FC236}">
                <a16:creationId xmlns:a16="http://schemas.microsoft.com/office/drawing/2014/main" id="{06978936-0F6D-4F2F-9CA3-D30BDCC54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8784" y="2926849"/>
            <a:ext cx="2172886" cy="1899693"/>
          </a:xfrm>
          <a:prstGeom prst="rect">
            <a:avLst/>
          </a:prstGeom>
        </p:spPr>
      </p:pic>
      <p:pic>
        <p:nvPicPr>
          <p:cNvPr id="15" name="Immagine 14">
            <a:extLst>
              <a:ext uri="{FF2B5EF4-FFF2-40B4-BE49-F238E27FC236}">
                <a16:creationId xmlns:a16="http://schemas.microsoft.com/office/drawing/2014/main" id="{3CFBC50B-6A4C-4EFA-8FC3-5BBA381767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sp>
        <p:nvSpPr>
          <p:cNvPr id="16" name="CasellaDiTesto 15">
            <a:extLst>
              <a:ext uri="{FF2B5EF4-FFF2-40B4-BE49-F238E27FC236}">
                <a16:creationId xmlns:a16="http://schemas.microsoft.com/office/drawing/2014/main" id="{E07B413A-9BDB-4362-83C2-7DC39F1A71BE}"/>
              </a:ext>
            </a:extLst>
          </p:cNvPr>
          <p:cNvSpPr txBox="1"/>
          <p:nvPr/>
        </p:nvSpPr>
        <p:spPr>
          <a:xfrm>
            <a:off x="1212981" y="4287714"/>
            <a:ext cx="3424334" cy="7078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it-IT" sz="2000" b="1" dirty="0" err="1"/>
              <a:t>Syntactical</a:t>
            </a:r>
            <a:r>
              <a:rPr lang="it-IT" sz="2000" b="1" dirty="0"/>
              <a:t> </a:t>
            </a:r>
            <a:r>
              <a:rPr lang="it-IT" sz="2000" b="1" dirty="0" err="1"/>
              <a:t>errors</a:t>
            </a:r>
            <a:r>
              <a:rPr lang="it-IT" sz="2000" b="1" dirty="0"/>
              <a:t> </a:t>
            </a:r>
            <a:r>
              <a:rPr lang="it-IT" sz="2000" b="1" dirty="0" err="1"/>
              <a:t>detection</a:t>
            </a:r>
            <a:r>
              <a:rPr lang="it-IT" sz="2000" b="1" dirty="0"/>
              <a:t> and </a:t>
            </a:r>
            <a:r>
              <a:rPr lang="it-IT" sz="2000" b="1" dirty="0" err="1"/>
              <a:t>correction</a:t>
            </a:r>
            <a:endParaRPr lang="it-IT" sz="2000" b="1" dirty="0"/>
          </a:p>
        </p:txBody>
      </p:sp>
    </p:spTree>
    <p:extLst>
      <p:ext uri="{BB962C8B-B14F-4D97-AF65-F5344CB8AC3E}">
        <p14:creationId xmlns:p14="http://schemas.microsoft.com/office/powerpoint/2010/main" val="377332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51F086-CC48-4EDA-B21A-F021FBDACF60}"/>
              </a:ext>
            </a:extLst>
          </p:cNvPr>
          <p:cNvSpPr>
            <a:spLocks noGrp="1"/>
          </p:cNvSpPr>
          <p:nvPr>
            <p:ph type="title"/>
          </p:nvPr>
        </p:nvSpPr>
        <p:spPr/>
        <p:txBody>
          <a:bodyPr/>
          <a:lstStyle/>
          <a:p>
            <a:r>
              <a:rPr lang="it-IT" dirty="0"/>
              <a:t>Computazione della matrice</a:t>
            </a:r>
          </a:p>
        </p:txBody>
      </p:sp>
      <p:sp>
        <p:nvSpPr>
          <p:cNvPr id="3" name="Segnaposto numero diapositiva 2">
            <a:extLst>
              <a:ext uri="{FF2B5EF4-FFF2-40B4-BE49-F238E27FC236}">
                <a16:creationId xmlns:a16="http://schemas.microsoft.com/office/drawing/2014/main" id="{AA4C8F5A-0DA5-4423-BD31-EC4E3FAFB707}"/>
              </a:ext>
            </a:extLst>
          </p:cNvPr>
          <p:cNvSpPr>
            <a:spLocks noGrp="1"/>
          </p:cNvSpPr>
          <p:nvPr>
            <p:ph type="sldNum" sz="quarter" idx="11"/>
          </p:nvPr>
        </p:nvSpPr>
        <p:spPr/>
        <p:txBody>
          <a:bodyPr/>
          <a:lstStyle/>
          <a:p>
            <a:pPr rtl="0"/>
            <a:fld id="{4B73C415-D670-4716-A5EC-CC4D52CA2BAC}" type="slidenum">
              <a:rPr lang="it-IT" noProof="0" smtClean="0"/>
              <a:pPr rtl="0"/>
              <a:t>33</a:t>
            </a:fld>
            <a:endParaRPr lang="it-IT" noProof="0"/>
          </a:p>
        </p:txBody>
      </p:sp>
      <mc:AlternateContent xmlns:mc="http://schemas.openxmlformats.org/markup-compatibility/2006" xmlns:a14="http://schemas.microsoft.com/office/drawing/2010/main">
        <mc:Choice Requires="a14">
          <p:sp>
            <p:nvSpPr>
              <p:cNvPr id="4" name="Segnaposto testo 3">
                <a:extLst>
                  <a:ext uri="{FF2B5EF4-FFF2-40B4-BE49-F238E27FC236}">
                    <a16:creationId xmlns:a16="http://schemas.microsoft.com/office/drawing/2014/main" id="{2E4CAE84-483B-41AB-93DB-2714A51015B1}"/>
                  </a:ext>
                </a:extLst>
              </p:cNvPr>
              <p:cNvSpPr>
                <a:spLocks noGrp="1"/>
              </p:cNvSpPr>
              <p:nvPr>
                <p:ph type="body" sz="quarter" idx="32"/>
              </p:nvPr>
            </p:nvSpPr>
            <p:spPr>
              <a:xfrm>
                <a:off x="432000" y="2319181"/>
                <a:ext cx="5888990" cy="2966086"/>
              </a:xfrm>
            </p:spPr>
            <p:txBody>
              <a:bodyPr/>
              <a:lstStyle/>
              <a:p>
                <a:pPr marL="285750" indent="-285750">
                  <a:buFont typeface="Arial" panose="020B0604020202020204" pitchFamily="34" charset="0"/>
                  <a:buChar char="•"/>
                </a:pPr>
                <a:r>
                  <a:rPr lang="it-IT" dirty="0"/>
                  <a:t>L’operazione con la maggiore complessità della libreria O(</a:t>
                </a:r>
                <a14:m>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𝑛</m:t>
                        </m:r>
                      </m:e>
                      <m:sup>
                        <m:r>
                          <a:rPr lang="it-IT" b="0" i="1" smtClean="0">
                            <a:latin typeface="Cambria Math" panose="02040503050406030204" pitchFamily="18" charset="0"/>
                          </a:rPr>
                          <m:t>3</m:t>
                        </m:r>
                      </m:sup>
                    </m:sSup>
                  </m:oMath>
                </a14:m>
                <a:r>
                  <a:rPr lang="it-IT" dirty="0"/>
                  <a:t>);</a:t>
                </a:r>
              </a:p>
              <a:p>
                <a:pPr marL="285750" indent="-285750">
                  <a:buFont typeface="Arial" panose="020B0604020202020204" pitchFamily="34" charset="0"/>
                  <a:buChar char="•"/>
                </a:pPr>
                <a:r>
                  <a:rPr lang="it-IT" dirty="0"/>
                  <a:t>C’è un limite di tempo per l’esecuzione delle funzioni (15 minuti);</a:t>
                </a:r>
              </a:p>
              <a:p>
                <a:pPr marL="285750" indent="-285750">
                  <a:buFont typeface="Arial" panose="020B0604020202020204" pitchFamily="34" charset="0"/>
                  <a:buChar char="•"/>
                </a:pPr>
                <a:r>
                  <a:rPr lang="it-IT" dirty="0"/>
                  <a:t>Nell’esecuzione in locale è un tempo ancora non registrato;</a:t>
                </a:r>
              </a:p>
            </p:txBody>
          </p:sp>
        </mc:Choice>
        <mc:Fallback xmlns="">
          <p:sp>
            <p:nvSpPr>
              <p:cNvPr id="4" name="Segnaposto testo 3">
                <a:extLst>
                  <a:ext uri="{FF2B5EF4-FFF2-40B4-BE49-F238E27FC236}">
                    <a16:creationId xmlns:a16="http://schemas.microsoft.com/office/drawing/2014/main" id="{2E4CAE84-483B-41AB-93DB-2714A51015B1}"/>
                  </a:ext>
                </a:extLst>
              </p:cNvPr>
              <p:cNvSpPr>
                <a:spLocks noGrp="1" noRot="1" noChangeAspect="1" noMove="1" noResize="1" noEditPoints="1" noAdjustHandles="1" noChangeArrowheads="1" noChangeShapeType="1" noTextEdit="1"/>
              </p:cNvSpPr>
              <p:nvPr>
                <p:ph type="body" sz="quarter" idx="32"/>
              </p:nvPr>
            </p:nvSpPr>
            <p:spPr>
              <a:xfrm>
                <a:off x="432000" y="2319181"/>
                <a:ext cx="5888990" cy="2966086"/>
              </a:xfrm>
              <a:blipFill>
                <a:blip r:embed="rId2"/>
                <a:stretch>
                  <a:fillRect l="-2277" t="-2669" r="-1553"/>
                </a:stretch>
              </a:blipFill>
            </p:spPr>
            <p:txBody>
              <a:bodyPr/>
              <a:lstStyle/>
              <a:p>
                <a:r>
                  <a:rPr lang="it-IT">
                    <a:noFill/>
                  </a:rPr>
                  <a:t> </a:t>
                </a:r>
              </a:p>
            </p:txBody>
          </p:sp>
        </mc:Fallback>
      </mc:AlternateContent>
      <p:pic>
        <p:nvPicPr>
          <p:cNvPr id="5122" name="Picture 2" descr="Risultati immagini per timer bomba">
            <a:extLst>
              <a:ext uri="{FF2B5EF4-FFF2-40B4-BE49-F238E27FC236}">
                <a16:creationId xmlns:a16="http://schemas.microsoft.com/office/drawing/2014/main" id="{6BF71073-ECC8-4A5A-89A8-FB3E359B14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047" y="1945957"/>
            <a:ext cx="3954780" cy="2966086"/>
          </a:xfrm>
          <a:prstGeom prst="rect">
            <a:avLst/>
          </a:prstGeom>
          <a:noFill/>
          <a:extLst>
            <a:ext uri="{909E8E84-426E-40DD-AFC4-6F175D3DCCD1}">
              <a14:hiddenFill xmlns:a14="http://schemas.microsoft.com/office/drawing/2010/main">
                <a:solidFill>
                  <a:srgbClr val="FFFFFF"/>
                </a:solidFill>
              </a14:hiddenFill>
            </a:ext>
          </a:extLst>
        </p:spPr>
      </p:pic>
      <p:sp>
        <p:nvSpPr>
          <p:cNvPr id="5" name="Rettangolo 4">
            <a:extLst>
              <a:ext uri="{FF2B5EF4-FFF2-40B4-BE49-F238E27FC236}">
                <a16:creationId xmlns:a16="http://schemas.microsoft.com/office/drawing/2014/main" id="{4F344168-CC06-4D35-A074-6393B37A91D5}"/>
              </a:ext>
            </a:extLst>
          </p:cNvPr>
          <p:cNvSpPr/>
          <p:nvPr/>
        </p:nvSpPr>
        <p:spPr>
          <a:xfrm>
            <a:off x="7323299" y="1203850"/>
            <a:ext cx="3392275" cy="830997"/>
          </a:xfrm>
          <a:prstGeom prst="rect">
            <a:avLst/>
          </a:prstGeom>
          <a:noFill/>
        </p:spPr>
        <p:txBody>
          <a:bodyPr wrap="none" lIns="91440" tIns="45720" rIns="91440" bIns="45720">
            <a:spAutoFit/>
          </a:bodyPr>
          <a:lstStyle/>
          <a:p>
            <a:pPr algn="ctr"/>
            <a:r>
              <a:rPr lang="it-IT" sz="4800" b="1" cap="none" spc="0" dirty="0">
                <a:ln w="10160">
                  <a:solidFill>
                    <a:srgbClr val="FF0000"/>
                  </a:solidFill>
                  <a:prstDash val="solid"/>
                </a:ln>
                <a:solidFill>
                  <a:schemeClr val="accent6">
                    <a:lumMod val="60000"/>
                    <a:lumOff val="40000"/>
                  </a:schemeClr>
                </a:solidFill>
                <a:effectLst>
                  <a:outerShdw blurRad="38100" dist="22860" dir="5400000" algn="tl" rotWithShape="0">
                    <a:srgbClr val="000000">
                      <a:alpha val="30000"/>
                    </a:srgbClr>
                  </a:outerShdw>
                </a:effectLst>
              </a:rPr>
              <a:t>WARNING</a:t>
            </a:r>
          </a:p>
        </p:txBody>
      </p:sp>
      <p:pic>
        <p:nvPicPr>
          <p:cNvPr id="8" name="Immagine 7">
            <a:extLst>
              <a:ext uri="{FF2B5EF4-FFF2-40B4-BE49-F238E27FC236}">
                <a16:creationId xmlns:a16="http://schemas.microsoft.com/office/drawing/2014/main" id="{9DE2081C-59C3-45D5-8866-A82DEBD2BB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spTree>
    <p:extLst>
      <p:ext uri="{BB962C8B-B14F-4D97-AF65-F5344CB8AC3E}">
        <p14:creationId xmlns:p14="http://schemas.microsoft.com/office/powerpoint/2010/main" val="798475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B00D01-7376-4A6F-AE8E-327065B1C8C2}"/>
              </a:ext>
            </a:extLst>
          </p:cNvPr>
          <p:cNvSpPr>
            <a:spLocks noGrp="1"/>
          </p:cNvSpPr>
          <p:nvPr>
            <p:ph type="title"/>
          </p:nvPr>
        </p:nvSpPr>
        <p:spPr/>
        <p:txBody>
          <a:bodyPr/>
          <a:lstStyle/>
          <a:p>
            <a:r>
              <a:rPr lang="it-IT" dirty="0"/>
              <a:t>Computazione della matrice</a:t>
            </a:r>
          </a:p>
        </p:txBody>
      </p:sp>
      <p:sp>
        <p:nvSpPr>
          <p:cNvPr id="3" name="Segnaposto numero diapositiva 2">
            <a:extLst>
              <a:ext uri="{FF2B5EF4-FFF2-40B4-BE49-F238E27FC236}">
                <a16:creationId xmlns:a16="http://schemas.microsoft.com/office/drawing/2014/main" id="{B8E9ED09-5C63-4236-9235-91D4E13F1193}"/>
              </a:ext>
            </a:extLst>
          </p:cNvPr>
          <p:cNvSpPr>
            <a:spLocks noGrp="1"/>
          </p:cNvSpPr>
          <p:nvPr>
            <p:ph type="sldNum" sz="quarter" idx="11"/>
          </p:nvPr>
        </p:nvSpPr>
        <p:spPr/>
        <p:txBody>
          <a:bodyPr/>
          <a:lstStyle/>
          <a:p>
            <a:pPr rtl="0"/>
            <a:fld id="{4B73C415-D670-4716-A5EC-CC4D52CA2BAC}" type="slidenum">
              <a:rPr lang="it-IT" noProof="0" smtClean="0"/>
              <a:pPr rtl="0"/>
              <a:t>34</a:t>
            </a:fld>
            <a:endParaRPr lang="it-IT" noProof="0"/>
          </a:p>
        </p:txBody>
      </p:sp>
      <p:sp>
        <p:nvSpPr>
          <p:cNvPr id="4" name="Segnaposto testo 3">
            <a:extLst>
              <a:ext uri="{FF2B5EF4-FFF2-40B4-BE49-F238E27FC236}">
                <a16:creationId xmlns:a16="http://schemas.microsoft.com/office/drawing/2014/main" id="{B128524D-1DAE-4537-879C-67A162A94A29}"/>
              </a:ext>
            </a:extLst>
          </p:cNvPr>
          <p:cNvSpPr>
            <a:spLocks noGrp="1"/>
          </p:cNvSpPr>
          <p:nvPr>
            <p:ph type="body" sz="quarter" idx="32"/>
          </p:nvPr>
        </p:nvSpPr>
        <p:spPr/>
        <p:txBody>
          <a:bodyPr/>
          <a:lstStyle/>
          <a:p>
            <a:r>
              <a:rPr lang="it-IT" dirty="0"/>
              <a:t>Tale operazione lavora molto sugli indici dell’array delle parole e della matrice delle distanze</a:t>
            </a:r>
          </a:p>
        </p:txBody>
      </p:sp>
      <p:graphicFrame>
        <p:nvGraphicFramePr>
          <p:cNvPr id="5" name="Tabella 21">
            <a:extLst>
              <a:ext uri="{FF2B5EF4-FFF2-40B4-BE49-F238E27FC236}">
                <a16:creationId xmlns:a16="http://schemas.microsoft.com/office/drawing/2014/main" id="{9FFCBCD5-28AA-46CE-91C6-8940B05D838D}"/>
              </a:ext>
            </a:extLst>
          </p:cNvPr>
          <p:cNvGraphicFramePr>
            <a:graphicFrameLocks noGrp="1"/>
          </p:cNvGraphicFramePr>
          <p:nvPr>
            <p:extLst>
              <p:ext uri="{D42A27DB-BD31-4B8C-83A1-F6EECF244321}">
                <p14:modId xmlns:p14="http://schemas.microsoft.com/office/powerpoint/2010/main" val="946466402"/>
              </p:ext>
            </p:extLst>
          </p:nvPr>
        </p:nvGraphicFramePr>
        <p:xfrm>
          <a:off x="502733" y="3695026"/>
          <a:ext cx="1662544" cy="1483360"/>
        </p:xfrm>
        <a:graphic>
          <a:graphicData uri="http://schemas.openxmlformats.org/drawingml/2006/table">
            <a:tbl>
              <a:tblPr firstRow="1" bandRow="1">
                <a:tableStyleId>{5940675A-B579-460E-94D1-54222C63F5DA}</a:tableStyleId>
              </a:tblPr>
              <a:tblGrid>
                <a:gridCol w="415636">
                  <a:extLst>
                    <a:ext uri="{9D8B030D-6E8A-4147-A177-3AD203B41FA5}">
                      <a16:colId xmlns:a16="http://schemas.microsoft.com/office/drawing/2014/main" val="508562295"/>
                    </a:ext>
                  </a:extLst>
                </a:gridCol>
                <a:gridCol w="415636">
                  <a:extLst>
                    <a:ext uri="{9D8B030D-6E8A-4147-A177-3AD203B41FA5}">
                      <a16:colId xmlns:a16="http://schemas.microsoft.com/office/drawing/2014/main" val="403776171"/>
                    </a:ext>
                  </a:extLst>
                </a:gridCol>
                <a:gridCol w="415636">
                  <a:extLst>
                    <a:ext uri="{9D8B030D-6E8A-4147-A177-3AD203B41FA5}">
                      <a16:colId xmlns:a16="http://schemas.microsoft.com/office/drawing/2014/main" val="357853114"/>
                    </a:ext>
                  </a:extLst>
                </a:gridCol>
                <a:gridCol w="415636">
                  <a:extLst>
                    <a:ext uri="{9D8B030D-6E8A-4147-A177-3AD203B41FA5}">
                      <a16:colId xmlns:a16="http://schemas.microsoft.com/office/drawing/2014/main" val="156463723"/>
                    </a:ext>
                  </a:extLst>
                </a:gridCol>
              </a:tblGrid>
              <a:tr h="370840">
                <a:tc>
                  <a:txBody>
                    <a:bodyPr/>
                    <a:lstStyle/>
                    <a:p>
                      <a:endParaRPr lang="it-IT"/>
                    </a:p>
                  </a:txBody>
                  <a:tcPr/>
                </a:tc>
                <a:tc>
                  <a:txBody>
                    <a:bodyPr/>
                    <a:lstStyle/>
                    <a:p>
                      <a:endParaRPr lang="it-IT" dirty="0"/>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3974941083"/>
                  </a:ext>
                </a:extLst>
              </a:tr>
              <a:tr h="370840">
                <a:tc>
                  <a:txBody>
                    <a:bodyPr/>
                    <a:lstStyle/>
                    <a:p>
                      <a:endParaRPr lang="it-IT"/>
                    </a:p>
                  </a:txBody>
                  <a:tcPr/>
                </a:tc>
                <a:tc>
                  <a:txBody>
                    <a:bodyPr/>
                    <a:lstStyle/>
                    <a:p>
                      <a:endParaRPr lang="it-IT"/>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3619558760"/>
                  </a:ext>
                </a:extLst>
              </a:tr>
              <a:tr h="370840">
                <a:tc>
                  <a:txBody>
                    <a:bodyPr/>
                    <a:lstStyle/>
                    <a:p>
                      <a:endParaRPr lang="it-IT"/>
                    </a:p>
                  </a:txBody>
                  <a:tcPr/>
                </a:tc>
                <a:tc>
                  <a:txBody>
                    <a:bodyPr/>
                    <a:lstStyle/>
                    <a:p>
                      <a:endParaRPr lang="it-IT"/>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34905652"/>
                  </a:ext>
                </a:extLst>
              </a:tr>
              <a:tr h="370840">
                <a:tc>
                  <a:txBody>
                    <a:bodyPr/>
                    <a:lstStyle/>
                    <a:p>
                      <a:endParaRPr lang="it-IT"/>
                    </a:p>
                  </a:txBody>
                  <a:tcPr/>
                </a:tc>
                <a:tc>
                  <a:txBody>
                    <a:bodyPr/>
                    <a:lstStyle/>
                    <a:p>
                      <a:endParaRPr lang="it-IT"/>
                    </a:p>
                  </a:txBody>
                  <a:tcPr/>
                </a:tc>
                <a:tc>
                  <a:txBody>
                    <a:bodyPr/>
                    <a:lstStyle/>
                    <a:p>
                      <a:endParaRPr lang="it-IT" dirty="0"/>
                    </a:p>
                  </a:txBody>
                  <a:tcPr/>
                </a:tc>
                <a:tc>
                  <a:txBody>
                    <a:bodyPr/>
                    <a:lstStyle/>
                    <a:p>
                      <a:endParaRPr lang="it-IT" dirty="0"/>
                    </a:p>
                  </a:txBody>
                  <a:tcPr/>
                </a:tc>
                <a:extLst>
                  <a:ext uri="{0D108BD9-81ED-4DB2-BD59-A6C34878D82A}">
                    <a16:rowId xmlns:a16="http://schemas.microsoft.com/office/drawing/2014/main" val="785719493"/>
                  </a:ext>
                </a:extLst>
              </a:tr>
            </a:tbl>
          </a:graphicData>
        </a:graphic>
      </p:graphicFrame>
      <p:graphicFrame>
        <p:nvGraphicFramePr>
          <p:cNvPr id="7" name="Tabella 21">
            <a:extLst>
              <a:ext uri="{FF2B5EF4-FFF2-40B4-BE49-F238E27FC236}">
                <a16:creationId xmlns:a16="http://schemas.microsoft.com/office/drawing/2014/main" id="{2C9564EA-76B1-48D5-ABDC-9549F25D3AC2}"/>
              </a:ext>
            </a:extLst>
          </p:cNvPr>
          <p:cNvGraphicFramePr>
            <a:graphicFrameLocks noGrp="1"/>
          </p:cNvGraphicFramePr>
          <p:nvPr>
            <p:extLst>
              <p:ext uri="{D42A27DB-BD31-4B8C-83A1-F6EECF244321}">
                <p14:modId xmlns:p14="http://schemas.microsoft.com/office/powerpoint/2010/main" val="1234849472"/>
              </p:ext>
            </p:extLst>
          </p:nvPr>
        </p:nvGraphicFramePr>
        <p:xfrm>
          <a:off x="493309" y="2400748"/>
          <a:ext cx="1662544" cy="370840"/>
        </p:xfrm>
        <a:graphic>
          <a:graphicData uri="http://schemas.openxmlformats.org/drawingml/2006/table">
            <a:tbl>
              <a:tblPr firstRow="1" bandRow="1">
                <a:tableStyleId>{5940675A-B579-460E-94D1-54222C63F5DA}</a:tableStyleId>
              </a:tblPr>
              <a:tblGrid>
                <a:gridCol w="415636">
                  <a:extLst>
                    <a:ext uri="{9D8B030D-6E8A-4147-A177-3AD203B41FA5}">
                      <a16:colId xmlns:a16="http://schemas.microsoft.com/office/drawing/2014/main" val="508562295"/>
                    </a:ext>
                  </a:extLst>
                </a:gridCol>
                <a:gridCol w="415636">
                  <a:extLst>
                    <a:ext uri="{9D8B030D-6E8A-4147-A177-3AD203B41FA5}">
                      <a16:colId xmlns:a16="http://schemas.microsoft.com/office/drawing/2014/main" val="403776171"/>
                    </a:ext>
                  </a:extLst>
                </a:gridCol>
                <a:gridCol w="415636">
                  <a:extLst>
                    <a:ext uri="{9D8B030D-6E8A-4147-A177-3AD203B41FA5}">
                      <a16:colId xmlns:a16="http://schemas.microsoft.com/office/drawing/2014/main" val="357853114"/>
                    </a:ext>
                  </a:extLst>
                </a:gridCol>
                <a:gridCol w="415636">
                  <a:extLst>
                    <a:ext uri="{9D8B030D-6E8A-4147-A177-3AD203B41FA5}">
                      <a16:colId xmlns:a16="http://schemas.microsoft.com/office/drawing/2014/main" val="156463723"/>
                    </a:ext>
                  </a:extLst>
                </a:gridCol>
              </a:tblGrid>
              <a:tr h="370840">
                <a:tc>
                  <a:txBody>
                    <a:bodyPr/>
                    <a:lstStyle/>
                    <a:p>
                      <a:endParaRPr lang="it-IT"/>
                    </a:p>
                  </a:txBody>
                  <a:tcPr/>
                </a:tc>
                <a:tc>
                  <a:txBody>
                    <a:bodyPr/>
                    <a:lstStyle/>
                    <a:p>
                      <a:endParaRPr lang="it-IT"/>
                    </a:p>
                  </a:txBody>
                  <a:tcPr/>
                </a:tc>
                <a:tc>
                  <a:txBody>
                    <a:bodyPr/>
                    <a:lstStyle/>
                    <a:p>
                      <a:endParaRPr lang="it-IT"/>
                    </a:p>
                  </a:txBody>
                  <a:tcPr/>
                </a:tc>
                <a:tc>
                  <a:txBody>
                    <a:bodyPr/>
                    <a:lstStyle/>
                    <a:p>
                      <a:endParaRPr lang="it-IT" dirty="0"/>
                    </a:p>
                  </a:txBody>
                  <a:tcPr/>
                </a:tc>
                <a:extLst>
                  <a:ext uri="{0D108BD9-81ED-4DB2-BD59-A6C34878D82A}">
                    <a16:rowId xmlns:a16="http://schemas.microsoft.com/office/drawing/2014/main" val="3974941083"/>
                  </a:ext>
                </a:extLst>
              </a:tr>
            </a:tbl>
          </a:graphicData>
        </a:graphic>
      </p:graphicFrame>
      <p:sp>
        <p:nvSpPr>
          <p:cNvPr id="8" name="Rettangolo 7">
            <a:extLst>
              <a:ext uri="{FF2B5EF4-FFF2-40B4-BE49-F238E27FC236}">
                <a16:creationId xmlns:a16="http://schemas.microsoft.com/office/drawing/2014/main" id="{1E68A13F-4AA8-4868-8F2B-C0FD2E20E2DA}"/>
              </a:ext>
            </a:extLst>
          </p:cNvPr>
          <p:cNvSpPr/>
          <p:nvPr/>
        </p:nvSpPr>
        <p:spPr>
          <a:xfrm>
            <a:off x="252413" y="2031416"/>
            <a:ext cx="2286203" cy="369332"/>
          </a:xfrm>
          <a:prstGeom prst="rect">
            <a:avLst/>
          </a:prstGeom>
        </p:spPr>
        <p:txBody>
          <a:bodyPr wrap="none">
            <a:spAutoFit/>
          </a:bodyPr>
          <a:lstStyle/>
          <a:p>
            <a:r>
              <a:rPr lang="it-IT" b="1" dirty="0"/>
              <a:t>array delle parole</a:t>
            </a:r>
          </a:p>
        </p:txBody>
      </p:sp>
      <p:sp>
        <p:nvSpPr>
          <p:cNvPr id="9" name="Rettangolo 8">
            <a:extLst>
              <a:ext uri="{FF2B5EF4-FFF2-40B4-BE49-F238E27FC236}">
                <a16:creationId xmlns:a16="http://schemas.microsoft.com/office/drawing/2014/main" id="{1205B67B-3DEC-48D7-949B-FD3587574CF8}"/>
              </a:ext>
            </a:extLst>
          </p:cNvPr>
          <p:cNvSpPr/>
          <p:nvPr/>
        </p:nvSpPr>
        <p:spPr>
          <a:xfrm>
            <a:off x="0" y="3325694"/>
            <a:ext cx="2735044" cy="369332"/>
          </a:xfrm>
          <a:prstGeom prst="rect">
            <a:avLst/>
          </a:prstGeom>
        </p:spPr>
        <p:txBody>
          <a:bodyPr wrap="none">
            <a:spAutoFit/>
          </a:bodyPr>
          <a:lstStyle/>
          <a:p>
            <a:r>
              <a:rPr lang="it-IT" b="1" dirty="0"/>
              <a:t>matrice delle distanze</a:t>
            </a:r>
          </a:p>
        </p:txBody>
      </p:sp>
      <p:sp>
        <p:nvSpPr>
          <p:cNvPr id="10" name="CasellaDiTesto 9">
            <a:extLst>
              <a:ext uri="{FF2B5EF4-FFF2-40B4-BE49-F238E27FC236}">
                <a16:creationId xmlns:a16="http://schemas.microsoft.com/office/drawing/2014/main" id="{4425640E-BA52-48C2-B71E-CD8DE8BA1672}"/>
              </a:ext>
            </a:extLst>
          </p:cNvPr>
          <p:cNvSpPr txBox="1"/>
          <p:nvPr/>
        </p:nvSpPr>
        <p:spPr>
          <a:xfrm>
            <a:off x="2835981" y="2876017"/>
            <a:ext cx="2735044" cy="1477328"/>
          </a:xfrm>
          <a:prstGeom prst="rect">
            <a:avLst/>
          </a:prstGeom>
          <a:noFill/>
        </p:spPr>
        <p:txBody>
          <a:bodyPr wrap="square" rtlCol="0">
            <a:spAutoFit/>
          </a:bodyPr>
          <a:lstStyle/>
          <a:p>
            <a:r>
              <a:rPr lang="it-IT" dirty="0"/>
              <a:t>La distanza tra la parola i-esima e la j-esima va inserita nella cella [</a:t>
            </a:r>
            <a:r>
              <a:rPr lang="it-IT" dirty="0" err="1"/>
              <a:t>i,j</a:t>
            </a:r>
            <a:r>
              <a:rPr lang="it-IT" dirty="0"/>
              <a:t>] della matrice delle distanze</a:t>
            </a:r>
          </a:p>
        </p:txBody>
      </p:sp>
      <p:sp>
        <p:nvSpPr>
          <p:cNvPr id="11" name="Freccia a destra 10">
            <a:extLst>
              <a:ext uri="{FF2B5EF4-FFF2-40B4-BE49-F238E27FC236}">
                <a16:creationId xmlns:a16="http://schemas.microsoft.com/office/drawing/2014/main" id="{DF6A682F-488E-47E1-B915-2C9D2D160DF1}"/>
              </a:ext>
            </a:extLst>
          </p:cNvPr>
          <p:cNvSpPr/>
          <p:nvPr/>
        </p:nvSpPr>
        <p:spPr>
          <a:xfrm>
            <a:off x="5571025" y="3099341"/>
            <a:ext cx="1396104" cy="822037"/>
          </a:xfrm>
          <a:prstGeom prst="right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AF92F9B1-9720-4189-9DC9-7F0FA11C8990}"/>
              </a:ext>
            </a:extLst>
          </p:cNvPr>
          <p:cNvSpPr txBox="1"/>
          <p:nvPr/>
        </p:nvSpPr>
        <p:spPr>
          <a:xfrm>
            <a:off x="7175241" y="2506685"/>
            <a:ext cx="184731" cy="369332"/>
          </a:xfrm>
          <a:prstGeom prst="rect">
            <a:avLst/>
          </a:prstGeom>
          <a:noFill/>
        </p:spPr>
        <p:txBody>
          <a:bodyPr wrap="none" rtlCol="0">
            <a:spAutoFit/>
          </a:bodyPr>
          <a:lstStyle/>
          <a:p>
            <a:endParaRPr lang="it-IT"/>
          </a:p>
        </p:txBody>
      </p:sp>
      <p:sp>
        <p:nvSpPr>
          <p:cNvPr id="13" name="Rettangolo 12">
            <a:extLst>
              <a:ext uri="{FF2B5EF4-FFF2-40B4-BE49-F238E27FC236}">
                <a16:creationId xmlns:a16="http://schemas.microsoft.com/office/drawing/2014/main" id="{885CE4E6-E5C0-4063-8F35-9B7200928DC6}"/>
              </a:ext>
            </a:extLst>
          </p:cNvPr>
          <p:cNvSpPr/>
          <p:nvPr/>
        </p:nvSpPr>
        <p:spPr>
          <a:xfrm>
            <a:off x="7175241" y="2828835"/>
            <a:ext cx="4080588" cy="1200329"/>
          </a:xfrm>
          <a:prstGeom prst="rect">
            <a:avLst/>
          </a:prstGeom>
        </p:spPr>
        <p:txBody>
          <a:bodyPr wrap="square">
            <a:spAutoFit/>
          </a:bodyPr>
          <a:lstStyle/>
          <a:p>
            <a:r>
              <a:rPr lang="it-IT" dirty="0">
                <a:solidFill>
                  <a:srgbClr val="000000"/>
                </a:solidFill>
                <a:latin typeface="Tahoma" panose="020B0604030504040204" pitchFamily="34" charset="0"/>
              </a:rPr>
              <a:t>Le funzioni devono prendere in input gli indici della matrice e le parole per cui computare la similarità, devono restituire indici e il valore di similarità</a:t>
            </a:r>
            <a:endParaRPr lang="it-IT" dirty="0"/>
          </a:p>
        </p:txBody>
      </p:sp>
      <p:pic>
        <p:nvPicPr>
          <p:cNvPr id="14" name="Immagine 13">
            <a:extLst>
              <a:ext uri="{FF2B5EF4-FFF2-40B4-BE49-F238E27FC236}">
                <a16:creationId xmlns:a16="http://schemas.microsoft.com/office/drawing/2014/main" id="{4EB96A6B-2F8D-4321-98EB-2DF263465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spTree>
    <p:extLst>
      <p:ext uri="{BB962C8B-B14F-4D97-AF65-F5344CB8AC3E}">
        <p14:creationId xmlns:p14="http://schemas.microsoft.com/office/powerpoint/2010/main" val="3409342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a:extLst>
              <a:ext uri="{FF2B5EF4-FFF2-40B4-BE49-F238E27FC236}">
                <a16:creationId xmlns:a16="http://schemas.microsoft.com/office/drawing/2014/main" id="{31A5C72B-8D7E-4811-B412-498E6967993E}"/>
              </a:ext>
            </a:extLst>
          </p:cNvPr>
          <p:cNvSpPr>
            <a:spLocks noGrp="1"/>
          </p:cNvSpPr>
          <p:nvPr>
            <p:ph idx="1"/>
          </p:nvPr>
        </p:nvSpPr>
        <p:spPr/>
        <p:txBody>
          <a:bodyPr/>
          <a:lstStyle/>
          <a:p>
            <a:r>
              <a:rPr lang="it-IT" dirty="0"/>
              <a:t>Cosa bisogna aggiungere/migliorare a quanto già fatto</a:t>
            </a:r>
          </a:p>
          <a:p>
            <a:endParaRPr lang="it-IT" dirty="0"/>
          </a:p>
        </p:txBody>
      </p:sp>
      <p:sp>
        <p:nvSpPr>
          <p:cNvPr id="2" name="Segnaposto numero diapositiva 1">
            <a:extLst>
              <a:ext uri="{FF2B5EF4-FFF2-40B4-BE49-F238E27FC236}">
                <a16:creationId xmlns:a16="http://schemas.microsoft.com/office/drawing/2014/main" id="{BAC96CFB-627A-4E61-B041-396210E54AEB}"/>
              </a:ext>
            </a:extLst>
          </p:cNvPr>
          <p:cNvSpPr>
            <a:spLocks noGrp="1"/>
          </p:cNvSpPr>
          <p:nvPr>
            <p:ph type="sldNum" sz="quarter" idx="11"/>
          </p:nvPr>
        </p:nvSpPr>
        <p:spPr/>
        <p:txBody>
          <a:bodyPr/>
          <a:lstStyle/>
          <a:p>
            <a:pPr rtl="0"/>
            <a:fld id="{4B73C415-D670-4716-A5EC-CC4D52CA2BAC}" type="slidenum">
              <a:rPr lang="it-IT" noProof="0" smtClean="0"/>
              <a:pPr rtl="0"/>
              <a:t>35</a:t>
            </a:fld>
            <a:endParaRPr lang="it-IT" noProof="0"/>
          </a:p>
        </p:txBody>
      </p:sp>
      <p:sp>
        <p:nvSpPr>
          <p:cNvPr id="9" name="Segnaposto immagine 8">
            <a:extLst>
              <a:ext uri="{FF2B5EF4-FFF2-40B4-BE49-F238E27FC236}">
                <a16:creationId xmlns:a16="http://schemas.microsoft.com/office/drawing/2014/main" id="{77D7BE96-1D78-42F5-B928-61812D92AEFA}"/>
              </a:ext>
            </a:extLst>
          </p:cNvPr>
          <p:cNvSpPr>
            <a:spLocks noGrp="1"/>
          </p:cNvSpPr>
          <p:nvPr>
            <p:ph type="pic" sz="quarter" idx="12"/>
          </p:nvPr>
        </p:nvSpPr>
        <p:spPr/>
      </p:sp>
      <p:sp>
        <p:nvSpPr>
          <p:cNvPr id="3" name="Titolo 2">
            <a:extLst>
              <a:ext uri="{FF2B5EF4-FFF2-40B4-BE49-F238E27FC236}">
                <a16:creationId xmlns:a16="http://schemas.microsoft.com/office/drawing/2014/main" id="{94AA3ACD-F2BE-4DBD-9AF6-44AB6D15FC54}"/>
              </a:ext>
            </a:extLst>
          </p:cNvPr>
          <p:cNvSpPr>
            <a:spLocks noGrp="1"/>
          </p:cNvSpPr>
          <p:nvPr>
            <p:ph type="title"/>
          </p:nvPr>
        </p:nvSpPr>
        <p:spPr>
          <a:xfrm>
            <a:off x="680728" y="4014786"/>
            <a:ext cx="4974545" cy="1343025"/>
          </a:xfrm>
        </p:spPr>
        <p:txBody>
          <a:bodyPr/>
          <a:lstStyle/>
          <a:p>
            <a:r>
              <a:rPr lang="it-IT" dirty="0"/>
              <a:t>Come proseguire</a:t>
            </a:r>
          </a:p>
        </p:txBody>
      </p:sp>
      <p:pic>
        <p:nvPicPr>
          <p:cNvPr id="2050" name="Picture 2" descr="Risultati immagini per what to do">
            <a:extLst>
              <a:ext uri="{FF2B5EF4-FFF2-40B4-BE49-F238E27FC236}">
                <a16:creationId xmlns:a16="http://schemas.microsoft.com/office/drawing/2014/main" id="{3D4740DD-58CB-4678-919E-8F04E3E3C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6803" y="510547"/>
            <a:ext cx="4261982" cy="26765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0F0A1597-987D-4762-BC2B-FCCB859A3299}"/>
              </a:ext>
            </a:extLst>
          </p:cNvPr>
          <p:cNvSpPr txBox="1"/>
          <p:nvPr/>
        </p:nvSpPr>
        <p:spPr>
          <a:xfrm>
            <a:off x="6300000" y="1975809"/>
            <a:ext cx="5472000" cy="2246769"/>
          </a:xfrm>
          <a:prstGeom prst="rect">
            <a:avLst/>
          </a:prstGeom>
          <a:noFill/>
        </p:spPr>
        <p:txBody>
          <a:bodyPr wrap="square" rtlCol="0">
            <a:spAutoFit/>
          </a:bodyPr>
          <a:lstStyle/>
          <a:p>
            <a:pPr marL="285750" indent="-285750">
              <a:buFont typeface="Arial" panose="020B0604020202020204" pitchFamily="34" charset="0"/>
              <a:buChar char="•"/>
            </a:pPr>
            <a:r>
              <a:rPr lang="it-IT" sz="2000" dirty="0"/>
              <a:t>Completare l’implementazione in JavaScript/</a:t>
            </a:r>
            <a:r>
              <a:rPr lang="it-IT" sz="2000" dirty="0" err="1"/>
              <a:t>NodeJS</a:t>
            </a:r>
            <a:r>
              <a:rPr lang="it-IT" sz="2000" dirty="0"/>
              <a:t> delle altre funzionalità</a:t>
            </a:r>
          </a:p>
          <a:p>
            <a:endParaRPr lang="it-IT" sz="2000" dirty="0"/>
          </a:p>
          <a:p>
            <a:pPr marL="285750" indent="-285750">
              <a:buFont typeface="Arial" panose="020B0604020202020204" pitchFamily="34" charset="0"/>
              <a:buChar char="•"/>
            </a:pPr>
            <a:r>
              <a:rPr lang="it-IT" sz="2000" dirty="0"/>
              <a:t>Riuscire a trovare una soluzione che sleghi la necessità di un buon dizionario, ma crearne uno ad hoc basandosi sulla frequenza delle parole in un dataset</a:t>
            </a:r>
          </a:p>
        </p:txBody>
      </p:sp>
      <p:pic>
        <p:nvPicPr>
          <p:cNvPr id="20" name="Immagine 19">
            <a:extLst>
              <a:ext uri="{FF2B5EF4-FFF2-40B4-BE49-F238E27FC236}">
                <a16:creationId xmlns:a16="http://schemas.microsoft.com/office/drawing/2014/main" id="{4750A97F-7B3F-4605-8EA6-9D8176C3E2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spTree>
    <p:extLst>
      <p:ext uri="{BB962C8B-B14F-4D97-AF65-F5344CB8AC3E}">
        <p14:creationId xmlns:p14="http://schemas.microsoft.com/office/powerpoint/2010/main" val="166174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a:extLst>
              <a:ext uri="{FF2B5EF4-FFF2-40B4-BE49-F238E27FC236}">
                <a16:creationId xmlns:a16="http://schemas.microsoft.com/office/drawing/2014/main" id="{63D553D2-8A7F-46DD-800C-447BCD9C84A2}"/>
              </a:ext>
            </a:extLst>
          </p:cNvPr>
          <p:cNvSpPr>
            <a:spLocks noGrp="1"/>
          </p:cNvSpPr>
          <p:nvPr>
            <p:ph type="sldNum" sz="quarter" idx="11"/>
          </p:nvPr>
        </p:nvSpPr>
        <p:spPr/>
        <p:txBody>
          <a:bodyPr/>
          <a:lstStyle/>
          <a:p>
            <a:pPr rtl="0"/>
            <a:fld id="{4B73C415-D670-4716-A5EC-CC4D52CA2BAC}" type="slidenum">
              <a:rPr lang="it-IT" noProof="0" smtClean="0"/>
              <a:pPr rtl="0"/>
              <a:t>36</a:t>
            </a:fld>
            <a:endParaRPr lang="it-IT" noProof="0"/>
          </a:p>
        </p:txBody>
      </p:sp>
      <p:pic>
        <p:nvPicPr>
          <p:cNvPr id="3074" name="Picture 2" descr="Risultati immagini per that's all folks">
            <a:extLst>
              <a:ext uri="{FF2B5EF4-FFF2-40B4-BE49-F238E27FC236}">
                <a16:creationId xmlns:a16="http://schemas.microsoft.com/office/drawing/2014/main" id="{5926F874-ACC1-4E00-84B1-A9FC5B72EE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78" r="521" b="10138"/>
          <a:stretch/>
        </p:blipFill>
        <p:spPr bwMode="auto">
          <a:xfrm>
            <a:off x="0" y="-1"/>
            <a:ext cx="12192000" cy="6385393"/>
          </a:xfrm>
          <a:prstGeom prst="rect">
            <a:avLst/>
          </a:prstGeom>
          <a:noFill/>
          <a:extLst>
            <a:ext uri="{909E8E84-426E-40DD-AFC4-6F175D3DCCD1}">
              <a14:hiddenFill xmlns:a14="http://schemas.microsoft.com/office/drawing/2010/main">
                <a:solidFill>
                  <a:srgbClr val="FFFFFF"/>
                </a:solidFill>
              </a14:hiddenFill>
            </a:ext>
          </a:extLst>
        </p:spPr>
      </p:pic>
      <p:pic>
        <p:nvPicPr>
          <p:cNvPr id="17" name="Immagine 16">
            <a:extLst>
              <a:ext uri="{FF2B5EF4-FFF2-40B4-BE49-F238E27FC236}">
                <a16:creationId xmlns:a16="http://schemas.microsoft.com/office/drawing/2014/main" id="{DBF30C15-DBBF-460E-8149-762A9A2CAD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sp>
        <p:nvSpPr>
          <p:cNvPr id="16" name="Rettangolo 15">
            <a:extLst>
              <a:ext uri="{FF2B5EF4-FFF2-40B4-BE49-F238E27FC236}">
                <a16:creationId xmlns:a16="http://schemas.microsoft.com/office/drawing/2014/main" id="{C45580D6-974F-4B6C-901D-B7C125BCDC32}"/>
              </a:ext>
            </a:extLst>
          </p:cNvPr>
          <p:cNvSpPr/>
          <p:nvPr/>
        </p:nvSpPr>
        <p:spPr>
          <a:xfrm>
            <a:off x="2600492" y="4760484"/>
            <a:ext cx="6991016" cy="1015663"/>
          </a:xfrm>
          <a:prstGeom prst="rect">
            <a:avLst/>
          </a:prstGeom>
          <a:noFill/>
        </p:spPr>
        <p:txBody>
          <a:bodyPr wrap="none" lIns="91440" tIns="45720" rIns="91440" bIns="45720">
            <a:spAutoFit/>
          </a:bodyPr>
          <a:lstStyle/>
          <a:p>
            <a:pPr algn="ctr"/>
            <a:r>
              <a:rPr lang="it-IT" sz="6000" b="0" cap="none" spc="0" dirty="0">
                <a:ln w="0">
                  <a:solidFill>
                    <a:schemeClr val="tx1"/>
                  </a:solidFill>
                </a:ln>
                <a:solidFill>
                  <a:schemeClr val="bg1"/>
                </a:solidFill>
                <a:effectLst>
                  <a:outerShdw blurRad="38100" dist="19050" dir="2700000" algn="tl" rotWithShape="0">
                    <a:schemeClr val="dk1">
                      <a:alpha val="40000"/>
                    </a:schemeClr>
                  </a:outerShdw>
                </a:effectLst>
                <a:latin typeface="Harlow Solid Italic" panose="04030604020F02020D02" pitchFamily="82" charset="0"/>
              </a:rPr>
              <a:t>Grazie pe</a:t>
            </a:r>
            <a:r>
              <a:rPr lang="it-IT" sz="6000" dirty="0">
                <a:ln w="0">
                  <a:solidFill>
                    <a:schemeClr val="tx1"/>
                  </a:solidFill>
                </a:ln>
                <a:solidFill>
                  <a:schemeClr val="bg1"/>
                </a:solidFill>
                <a:effectLst>
                  <a:outerShdw blurRad="38100" dist="19050" dir="2700000" algn="tl" rotWithShape="0">
                    <a:schemeClr val="dk1">
                      <a:alpha val="40000"/>
                    </a:schemeClr>
                  </a:outerShdw>
                </a:effectLst>
                <a:latin typeface="Harlow Solid Italic" panose="04030604020F02020D02" pitchFamily="82" charset="0"/>
              </a:rPr>
              <a:t>r l’attenzione</a:t>
            </a:r>
            <a:endParaRPr lang="it-IT" sz="6000" b="0" cap="none" spc="0" dirty="0">
              <a:ln w="0">
                <a:solidFill>
                  <a:schemeClr val="tx1"/>
                </a:solidFill>
              </a:ln>
              <a:solidFill>
                <a:schemeClr val="bg1"/>
              </a:solidFill>
              <a:effectLst>
                <a:outerShdw blurRad="38100" dist="19050" dir="2700000" algn="tl" rotWithShape="0">
                  <a:schemeClr val="dk1">
                    <a:alpha val="40000"/>
                  </a:schemeClr>
                </a:outerShdw>
              </a:effectLst>
              <a:latin typeface="Harlow Solid Italic" panose="04030604020F02020D02" pitchFamily="82" charset="0"/>
            </a:endParaRPr>
          </a:p>
        </p:txBody>
      </p:sp>
    </p:spTree>
    <p:extLst>
      <p:ext uri="{BB962C8B-B14F-4D97-AF65-F5344CB8AC3E}">
        <p14:creationId xmlns:p14="http://schemas.microsoft.com/office/powerpoint/2010/main" val="1362910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5A553C23-66C9-4F82-8BCA-0C7D419D3C26}"/>
              </a:ext>
            </a:extLst>
          </p:cNvPr>
          <p:cNvSpPr>
            <a:spLocks noGrp="1"/>
          </p:cNvSpPr>
          <p:nvPr>
            <p:ph idx="1"/>
          </p:nvPr>
        </p:nvSpPr>
        <p:spPr/>
        <p:txBody>
          <a:bodyPr/>
          <a:lstStyle/>
          <a:p>
            <a:r>
              <a:rPr lang="it-IT" dirty="0"/>
              <a:t>Alla ricerca di errori sintattici in collezioni di stringhe</a:t>
            </a:r>
          </a:p>
        </p:txBody>
      </p:sp>
      <p:sp>
        <p:nvSpPr>
          <p:cNvPr id="4" name="Segnaposto numero diapositiva 3">
            <a:extLst>
              <a:ext uri="{FF2B5EF4-FFF2-40B4-BE49-F238E27FC236}">
                <a16:creationId xmlns:a16="http://schemas.microsoft.com/office/drawing/2014/main" id="{C8835090-96B0-4151-9EA1-002E8F0DB26B}"/>
              </a:ext>
            </a:extLst>
          </p:cNvPr>
          <p:cNvSpPr>
            <a:spLocks noGrp="1"/>
          </p:cNvSpPr>
          <p:nvPr>
            <p:ph type="sldNum" sz="quarter" idx="11"/>
          </p:nvPr>
        </p:nvSpPr>
        <p:spPr/>
        <p:txBody>
          <a:bodyPr/>
          <a:lstStyle/>
          <a:p>
            <a:pPr rtl="0"/>
            <a:fld id="{4B73C415-D670-4716-A5EC-CC4D52CA2BAC}" type="slidenum">
              <a:rPr lang="it-IT" noProof="0" smtClean="0"/>
              <a:pPr rtl="0"/>
              <a:t>4</a:t>
            </a:fld>
            <a:endParaRPr lang="it-IT" noProof="0"/>
          </a:p>
        </p:txBody>
      </p:sp>
      <p:sp>
        <p:nvSpPr>
          <p:cNvPr id="2" name="Titolo 1">
            <a:extLst>
              <a:ext uri="{FF2B5EF4-FFF2-40B4-BE49-F238E27FC236}">
                <a16:creationId xmlns:a16="http://schemas.microsoft.com/office/drawing/2014/main" id="{BBB58549-D9F6-40D5-8BAA-4FDDA83345C0}"/>
              </a:ext>
            </a:extLst>
          </p:cNvPr>
          <p:cNvSpPr>
            <a:spLocks noGrp="1"/>
          </p:cNvSpPr>
          <p:nvPr>
            <p:ph type="title"/>
          </p:nvPr>
        </p:nvSpPr>
        <p:spPr/>
        <p:txBody>
          <a:bodyPr/>
          <a:lstStyle/>
          <a:p>
            <a:r>
              <a:rPr lang="it-IT" dirty="0"/>
              <a:t>Scopo del lavoro</a:t>
            </a:r>
          </a:p>
        </p:txBody>
      </p:sp>
      <p:pic>
        <p:nvPicPr>
          <p:cNvPr id="13" name="Immagine 12">
            <a:extLst>
              <a:ext uri="{FF2B5EF4-FFF2-40B4-BE49-F238E27FC236}">
                <a16:creationId xmlns:a16="http://schemas.microsoft.com/office/drawing/2014/main" id="{F08C89AC-F33E-4801-A8BE-A11F0F788CB1}"/>
              </a:ext>
            </a:extLst>
          </p:cNvPr>
          <p:cNvPicPr>
            <a:picLocks noChangeAspect="1"/>
          </p:cNvPicPr>
          <p:nvPr/>
        </p:nvPicPr>
        <p:blipFill>
          <a:blip r:embed="rId2"/>
          <a:stretch>
            <a:fillRect/>
          </a:stretch>
        </p:blipFill>
        <p:spPr>
          <a:xfrm>
            <a:off x="739485" y="419100"/>
            <a:ext cx="4905375" cy="3381375"/>
          </a:xfrm>
          <a:prstGeom prst="rect">
            <a:avLst/>
          </a:prstGeom>
        </p:spPr>
      </p:pic>
      <p:sp>
        <p:nvSpPr>
          <p:cNvPr id="14" name="Ovale 13">
            <a:extLst>
              <a:ext uri="{FF2B5EF4-FFF2-40B4-BE49-F238E27FC236}">
                <a16:creationId xmlns:a16="http://schemas.microsoft.com/office/drawing/2014/main" id="{7E120F79-C973-4F6B-A2C5-6F3654F22827}"/>
              </a:ext>
            </a:extLst>
          </p:cNvPr>
          <p:cNvSpPr/>
          <p:nvPr/>
        </p:nvSpPr>
        <p:spPr>
          <a:xfrm>
            <a:off x="1205829" y="1216152"/>
            <a:ext cx="1336203" cy="482424"/>
          </a:xfrm>
          <a:prstGeom prst="ellipse">
            <a:avLst/>
          </a:prstGeom>
          <a:noFill/>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5" name="Segnaposto testo 5">
            <a:extLst>
              <a:ext uri="{FF2B5EF4-FFF2-40B4-BE49-F238E27FC236}">
                <a16:creationId xmlns:a16="http://schemas.microsoft.com/office/drawing/2014/main" id="{642421BB-6C01-42B6-A1FD-E0F685476D86}"/>
              </a:ext>
            </a:extLst>
          </p:cNvPr>
          <p:cNvSpPr txBox="1">
            <a:spLocks/>
          </p:cNvSpPr>
          <p:nvPr/>
        </p:nvSpPr>
        <p:spPr>
          <a:xfrm>
            <a:off x="6273738" y="524676"/>
            <a:ext cx="5422608" cy="5133174"/>
          </a:xfrm>
          <a:prstGeom prst="rect">
            <a:avLst/>
          </a:prstGeom>
        </p:spPr>
        <p:txBody>
          <a:bodyPr>
            <a:normAutofit/>
          </a:bodyPr>
          <a:lst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0"/>
              </a:spcAft>
              <a:buNone/>
            </a:pPr>
            <a:r>
              <a:rPr lang="it-IT" dirty="0"/>
              <a:t>I dati sono preziosissimi, di conseguenza la propensione a renderli Open è di vitale importanza.</a:t>
            </a:r>
          </a:p>
          <a:p>
            <a:pPr marL="0" indent="0">
              <a:spcBef>
                <a:spcPts val="0"/>
              </a:spcBef>
              <a:spcAft>
                <a:spcPts val="0"/>
              </a:spcAft>
              <a:buNone/>
            </a:pPr>
            <a:endParaRPr lang="it-IT" dirty="0"/>
          </a:p>
          <a:p>
            <a:pPr marL="0" indent="0">
              <a:spcBef>
                <a:spcPts val="0"/>
              </a:spcBef>
              <a:spcAft>
                <a:spcPts val="0"/>
              </a:spcAft>
              <a:buNone/>
            </a:pPr>
            <a:r>
              <a:rPr lang="it-IT" dirty="0"/>
              <a:t>La loro qualità, però, non è sempre garantita a causa di errori di battitura, o di errori nella generazione automatica dei campi.</a:t>
            </a:r>
          </a:p>
          <a:p>
            <a:pPr marL="0" indent="0">
              <a:spcBef>
                <a:spcPts val="0"/>
              </a:spcBef>
              <a:spcAft>
                <a:spcPts val="0"/>
              </a:spcAft>
              <a:buFont typeface="Arial" panose="020B0604020202020204" pitchFamily="34" charset="0"/>
              <a:buNone/>
            </a:pPr>
            <a:endParaRPr lang="it-IT" dirty="0"/>
          </a:p>
          <a:p>
            <a:pPr marL="0" indent="0">
              <a:spcBef>
                <a:spcPts val="0"/>
              </a:spcBef>
              <a:spcAft>
                <a:spcPts val="0"/>
              </a:spcAft>
              <a:buFont typeface="Arial" panose="020B0604020202020204" pitchFamily="34" charset="0"/>
              <a:buNone/>
            </a:pPr>
            <a:r>
              <a:rPr lang="it-IT" dirty="0"/>
              <a:t>Come è possibile individuare tali errori usando tecniche di clustering?</a:t>
            </a:r>
          </a:p>
          <a:p>
            <a:pPr marL="0" indent="0">
              <a:spcBef>
                <a:spcPts val="0"/>
              </a:spcBef>
              <a:spcAft>
                <a:spcPts val="0"/>
              </a:spcAft>
              <a:buFont typeface="Arial" panose="020B0604020202020204" pitchFamily="34" charset="0"/>
              <a:buNone/>
            </a:pPr>
            <a:endParaRPr lang="it-IT" dirty="0"/>
          </a:p>
          <a:p>
            <a:pPr marL="0" indent="0">
              <a:spcBef>
                <a:spcPts val="0"/>
              </a:spcBef>
              <a:spcAft>
                <a:spcPts val="0"/>
              </a:spcAft>
              <a:buFont typeface="Arial" panose="020B0604020202020204" pitchFamily="34" charset="0"/>
              <a:buNone/>
            </a:pPr>
            <a:r>
              <a:rPr lang="it-IT" dirty="0"/>
              <a:t>Al fine di giungere ad una soluzione bisogna risolvere alcune problematiche:</a:t>
            </a:r>
          </a:p>
          <a:p>
            <a:pPr>
              <a:spcBef>
                <a:spcPts val="0"/>
              </a:spcBef>
              <a:spcAft>
                <a:spcPts val="0"/>
              </a:spcAft>
              <a:buFont typeface="Wingdings" panose="05000000000000000000" pitchFamily="2" charset="2"/>
              <a:buChar char="§"/>
            </a:pPr>
            <a:r>
              <a:rPr lang="it-IT" dirty="0"/>
              <a:t>Se si può lavorare direttamente con stringhe;</a:t>
            </a:r>
          </a:p>
          <a:p>
            <a:pPr>
              <a:spcBef>
                <a:spcPts val="0"/>
              </a:spcBef>
              <a:spcAft>
                <a:spcPts val="0"/>
              </a:spcAft>
              <a:buFont typeface="Wingdings" panose="05000000000000000000" pitchFamily="2" charset="2"/>
              <a:buChar char="§"/>
            </a:pPr>
            <a:r>
              <a:rPr lang="it-IT" dirty="0"/>
              <a:t>Come valutare la similarità tra stringhe;</a:t>
            </a:r>
          </a:p>
          <a:p>
            <a:pPr>
              <a:spcBef>
                <a:spcPts val="0"/>
              </a:spcBef>
              <a:spcAft>
                <a:spcPts val="0"/>
              </a:spcAft>
              <a:buFont typeface="Wingdings" panose="05000000000000000000" pitchFamily="2" charset="2"/>
              <a:buChar char="§"/>
            </a:pPr>
            <a:r>
              <a:rPr lang="it-IT" dirty="0"/>
              <a:t>Se è necessario specificare il numero di cluster;</a:t>
            </a:r>
          </a:p>
          <a:p>
            <a:pPr marL="0" indent="0">
              <a:spcBef>
                <a:spcPts val="0"/>
              </a:spcBef>
              <a:spcAft>
                <a:spcPts val="0"/>
              </a:spcAft>
              <a:buFont typeface="Arial" panose="020B0604020202020204" pitchFamily="34" charset="0"/>
              <a:buNone/>
            </a:pPr>
            <a:endParaRPr lang="it-IT" dirty="0"/>
          </a:p>
        </p:txBody>
      </p:sp>
      <p:pic>
        <p:nvPicPr>
          <p:cNvPr id="16" name="Immagine 15">
            <a:extLst>
              <a:ext uri="{FF2B5EF4-FFF2-40B4-BE49-F238E27FC236}">
                <a16:creationId xmlns:a16="http://schemas.microsoft.com/office/drawing/2014/main" id="{1A208556-F7DC-4B98-9013-113320A88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spTree>
    <p:extLst>
      <p:ext uri="{BB962C8B-B14F-4D97-AF65-F5344CB8AC3E}">
        <p14:creationId xmlns:p14="http://schemas.microsoft.com/office/powerpoint/2010/main" val="2497500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a:extLst>
              <a:ext uri="{FF2B5EF4-FFF2-40B4-BE49-F238E27FC236}">
                <a16:creationId xmlns:a16="http://schemas.microsoft.com/office/drawing/2014/main" id="{AD4BC3A4-B1E9-4EED-A781-31559DE1872A}"/>
              </a:ext>
            </a:extLst>
          </p:cNvPr>
          <p:cNvSpPr>
            <a:spLocks noGrp="1"/>
          </p:cNvSpPr>
          <p:nvPr>
            <p:ph idx="14"/>
          </p:nvPr>
        </p:nvSpPr>
        <p:spPr>
          <a:xfrm>
            <a:off x="363276" y="2300667"/>
            <a:ext cx="3695745" cy="3711600"/>
          </a:xfrm>
        </p:spPr>
        <p:txBody>
          <a:bodyPr/>
          <a:lstStyle/>
          <a:p>
            <a:pPr marL="0" indent="0">
              <a:buNone/>
            </a:pPr>
            <a:r>
              <a:rPr lang="it-IT" sz="1600" dirty="0"/>
              <a:t>Selezione e raggruppamento di elementi omogenei in un insieme di dati.</a:t>
            </a:r>
          </a:p>
          <a:p>
            <a:pPr marL="0" indent="0">
              <a:buNone/>
            </a:pPr>
            <a:endParaRPr lang="it-IT" dirty="0"/>
          </a:p>
        </p:txBody>
      </p:sp>
      <p:sp>
        <p:nvSpPr>
          <p:cNvPr id="9" name="Segnaposto contenuto 8">
            <a:extLst>
              <a:ext uri="{FF2B5EF4-FFF2-40B4-BE49-F238E27FC236}">
                <a16:creationId xmlns:a16="http://schemas.microsoft.com/office/drawing/2014/main" id="{1A9923F6-5177-415E-B0B9-20B15D8247A6}"/>
              </a:ext>
            </a:extLst>
          </p:cNvPr>
          <p:cNvSpPr>
            <a:spLocks noGrp="1"/>
          </p:cNvSpPr>
          <p:nvPr>
            <p:ph idx="15"/>
          </p:nvPr>
        </p:nvSpPr>
        <p:spPr>
          <a:xfrm>
            <a:off x="4233276" y="2300667"/>
            <a:ext cx="3695745" cy="3711600"/>
          </a:xfrm>
        </p:spPr>
        <p:txBody>
          <a:bodyPr/>
          <a:lstStyle/>
          <a:p>
            <a:pPr marL="0" indent="0">
              <a:buNone/>
            </a:pPr>
            <a:r>
              <a:rPr lang="it-IT" sz="1600" dirty="0"/>
              <a:t>In generale, «lontananza» tra due punti di un insieme, in base ad una specifica metrica</a:t>
            </a:r>
          </a:p>
        </p:txBody>
      </p:sp>
      <p:sp>
        <p:nvSpPr>
          <p:cNvPr id="10" name="Segnaposto contenuto 9">
            <a:extLst>
              <a:ext uri="{FF2B5EF4-FFF2-40B4-BE49-F238E27FC236}">
                <a16:creationId xmlns:a16="http://schemas.microsoft.com/office/drawing/2014/main" id="{E9F4B0C4-1A50-454A-9B57-8B4CEA54F174}"/>
              </a:ext>
            </a:extLst>
          </p:cNvPr>
          <p:cNvSpPr>
            <a:spLocks noGrp="1"/>
          </p:cNvSpPr>
          <p:nvPr>
            <p:ph idx="16"/>
          </p:nvPr>
        </p:nvSpPr>
        <p:spPr>
          <a:xfrm>
            <a:off x="8103276" y="2300667"/>
            <a:ext cx="3695745" cy="3711600"/>
          </a:xfrm>
        </p:spPr>
        <p:txBody>
          <a:bodyPr/>
          <a:lstStyle/>
          <a:p>
            <a:r>
              <a:rPr lang="it-IT" sz="1600" dirty="0"/>
              <a:t>Lavora sul concetto di «Similarità», e lavora propriamente su stringhe</a:t>
            </a:r>
          </a:p>
          <a:p>
            <a:r>
              <a:rPr lang="it-IT" sz="1600" dirty="0"/>
              <a:t>Permette di operare anche sulla similarità di sottostringhe</a:t>
            </a:r>
          </a:p>
          <a:p>
            <a:r>
              <a:rPr lang="it-IT" sz="1600" dirty="0"/>
              <a:t>Sfrutta la distanza di </a:t>
            </a:r>
            <a:r>
              <a:rPr lang="it-IT" sz="1600" dirty="0" err="1"/>
              <a:t>Levenshtein</a:t>
            </a:r>
            <a:endParaRPr lang="it-IT" sz="1600" dirty="0"/>
          </a:p>
        </p:txBody>
      </p:sp>
      <p:sp>
        <p:nvSpPr>
          <p:cNvPr id="5" name="Titolo 4">
            <a:extLst>
              <a:ext uri="{FF2B5EF4-FFF2-40B4-BE49-F238E27FC236}">
                <a16:creationId xmlns:a16="http://schemas.microsoft.com/office/drawing/2014/main" id="{2A09CEDC-2F32-49B2-8519-7482683E62D7}"/>
              </a:ext>
            </a:extLst>
          </p:cNvPr>
          <p:cNvSpPr>
            <a:spLocks noGrp="1"/>
          </p:cNvSpPr>
          <p:nvPr>
            <p:ph type="title"/>
          </p:nvPr>
        </p:nvSpPr>
        <p:spPr/>
        <p:txBody>
          <a:bodyPr/>
          <a:lstStyle/>
          <a:p>
            <a:r>
              <a:rPr lang="it-IT" dirty="0"/>
              <a:t>Alla ricerca degli strumenti necessari</a:t>
            </a:r>
          </a:p>
        </p:txBody>
      </p:sp>
      <p:sp>
        <p:nvSpPr>
          <p:cNvPr id="2" name="Segnaposto contenuto 1">
            <a:extLst>
              <a:ext uri="{FF2B5EF4-FFF2-40B4-BE49-F238E27FC236}">
                <a16:creationId xmlns:a16="http://schemas.microsoft.com/office/drawing/2014/main" id="{F42A82F4-38FA-46B8-AD15-2F8304625773}"/>
              </a:ext>
            </a:extLst>
          </p:cNvPr>
          <p:cNvSpPr>
            <a:spLocks noGrp="1"/>
          </p:cNvSpPr>
          <p:nvPr>
            <p:ph idx="1"/>
          </p:nvPr>
        </p:nvSpPr>
        <p:spPr>
          <a:xfrm>
            <a:off x="363276" y="1580667"/>
            <a:ext cx="3695745" cy="625581"/>
          </a:xfrm>
        </p:spPr>
        <p:txBody>
          <a:bodyPr/>
          <a:lstStyle/>
          <a:p>
            <a:r>
              <a:rPr lang="it-IT" dirty="0"/>
              <a:t>Clustering</a:t>
            </a:r>
          </a:p>
        </p:txBody>
      </p:sp>
      <p:sp>
        <p:nvSpPr>
          <p:cNvPr id="4" name="Segnaposto numero diapositiva 3">
            <a:extLst>
              <a:ext uri="{FF2B5EF4-FFF2-40B4-BE49-F238E27FC236}">
                <a16:creationId xmlns:a16="http://schemas.microsoft.com/office/drawing/2014/main" id="{6AD08CF1-8387-4FF7-A616-9898B108A668}"/>
              </a:ext>
            </a:extLst>
          </p:cNvPr>
          <p:cNvSpPr>
            <a:spLocks noGrp="1"/>
          </p:cNvSpPr>
          <p:nvPr>
            <p:ph type="sldNum" sz="quarter" idx="11"/>
          </p:nvPr>
        </p:nvSpPr>
        <p:spPr/>
        <p:txBody>
          <a:bodyPr/>
          <a:lstStyle/>
          <a:p>
            <a:pPr rtl="0"/>
            <a:fld id="{4B73C415-D670-4716-A5EC-CC4D52CA2BAC}" type="slidenum">
              <a:rPr lang="it-IT" noProof="0" smtClean="0"/>
              <a:pPr rtl="0"/>
              <a:t>5</a:t>
            </a:fld>
            <a:endParaRPr lang="it-IT" noProof="0"/>
          </a:p>
        </p:txBody>
      </p:sp>
      <p:sp>
        <p:nvSpPr>
          <p:cNvPr id="3" name="Segnaposto contenuto 2">
            <a:extLst>
              <a:ext uri="{FF2B5EF4-FFF2-40B4-BE49-F238E27FC236}">
                <a16:creationId xmlns:a16="http://schemas.microsoft.com/office/drawing/2014/main" id="{AA783BDA-0904-459D-8CFA-B4844D6C38CC}"/>
              </a:ext>
            </a:extLst>
          </p:cNvPr>
          <p:cNvSpPr>
            <a:spLocks noGrp="1"/>
          </p:cNvSpPr>
          <p:nvPr>
            <p:ph idx="12"/>
          </p:nvPr>
        </p:nvSpPr>
        <p:spPr>
          <a:xfrm>
            <a:off x="4233276" y="1578032"/>
            <a:ext cx="3695745" cy="625581"/>
          </a:xfrm>
        </p:spPr>
        <p:txBody>
          <a:bodyPr/>
          <a:lstStyle/>
          <a:p>
            <a:r>
              <a:rPr lang="it-IT" dirty="0"/>
              <a:t>Distanza</a:t>
            </a:r>
          </a:p>
        </p:txBody>
      </p:sp>
      <p:sp>
        <p:nvSpPr>
          <p:cNvPr id="7" name="Segnaposto contenuto 6">
            <a:extLst>
              <a:ext uri="{FF2B5EF4-FFF2-40B4-BE49-F238E27FC236}">
                <a16:creationId xmlns:a16="http://schemas.microsoft.com/office/drawing/2014/main" id="{52F42A44-DFEA-46D2-8CC0-EFEC09ECDD78}"/>
              </a:ext>
            </a:extLst>
          </p:cNvPr>
          <p:cNvSpPr>
            <a:spLocks noGrp="1"/>
          </p:cNvSpPr>
          <p:nvPr>
            <p:ph idx="13"/>
          </p:nvPr>
        </p:nvSpPr>
        <p:spPr>
          <a:xfrm>
            <a:off x="8103276" y="1580667"/>
            <a:ext cx="3695745" cy="625581"/>
          </a:xfrm>
        </p:spPr>
        <p:txBody>
          <a:bodyPr/>
          <a:lstStyle/>
          <a:p>
            <a:r>
              <a:rPr lang="it-IT" dirty="0" err="1"/>
              <a:t>Approximate</a:t>
            </a:r>
            <a:r>
              <a:rPr lang="it-IT" dirty="0"/>
              <a:t> </a:t>
            </a:r>
            <a:r>
              <a:rPr lang="it-IT" dirty="0" err="1"/>
              <a:t>String</a:t>
            </a:r>
            <a:r>
              <a:rPr lang="it-IT" dirty="0"/>
              <a:t> Matching</a:t>
            </a:r>
          </a:p>
        </p:txBody>
      </p:sp>
      <p:sp>
        <p:nvSpPr>
          <p:cNvPr id="6" name="Segnaposto testo 5">
            <a:extLst>
              <a:ext uri="{FF2B5EF4-FFF2-40B4-BE49-F238E27FC236}">
                <a16:creationId xmlns:a16="http://schemas.microsoft.com/office/drawing/2014/main" id="{A5F2DCCC-098F-456C-90D1-A2965B64882B}"/>
              </a:ext>
            </a:extLst>
          </p:cNvPr>
          <p:cNvSpPr>
            <a:spLocks noGrp="1"/>
          </p:cNvSpPr>
          <p:nvPr>
            <p:ph type="body" sz="quarter" idx="32"/>
          </p:nvPr>
        </p:nvSpPr>
        <p:spPr/>
        <p:txBody>
          <a:bodyPr/>
          <a:lstStyle/>
          <a:p>
            <a:r>
              <a:rPr lang="it-IT" dirty="0"/>
              <a:t>Parte di studio effettuata prima di iniziare il lavoro.</a:t>
            </a:r>
          </a:p>
        </p:txBody>
      </p:sp>
      <p:pic>
        <p:nvPicPr>
          <p:cNvPr id="11" name="Immagine 10">
            <a:extLst>
              <a:ext uri="{FF2B5EF4-FFF2-40B4-BE49-F238E27FC236}">
                <a16:creationId xmlns:a16="http://schemas.microsoft.com/office/drawing/2014/main" id="{42FAE062-E1E3-4FD6-AD32-DE1D57A1C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pic>
        <p:nvPicPr>
          <p:cNvPr id="12" name="Picture 2" descr="Risultati immagini per clustering">
            <a:extLst>
              <a:ext uri="{FF2B5EF4-FFF2-40B4-BE49-F238E27FC236}">
                <a16:creationId xmlns:a16="http://schemas.microsoft.com/office/drawing/2014/main" id="{6738888D-4912-4CBC-A14F-454EE7B71FF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531" t="4239" r="5645" b="3701"/>
          <a:stretch/>
        </p:blipFill>
        <p:spPr bwMode="auto">
          <a:xfrm>
            <a:off x="1071419" y="3352804"/>
            <a:ext cx="2373746" cy="25940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23o0161033pm1289qo1hzrwi-wpengine.netdna-ssl.com/wp-content/uploads/2017/01/L1.jpg">
            <a:extLst>
              <a:ext uri="{FF2B5EF4-FFF2-40B4-BE49-F238E27FC236}">
                <a16:creationId xmlns:a16="http://schemas.microsoft.com/office/drawing/2014/main" id="{9E529ABA-3BEE-4505-B269-3C5439534D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3540" y="3882598"/>
            <a:ext cx="3315216" cy="153450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Risultati immagini per fuzzy matching">
            <a:extLst>
              <a:ext uri="{FF2B5EF4-FFF2-40B4-BE49-F238E27FC236}">
                <a16:creationId xmlns:a16="http://schemas.microsoft.com/office/drawing/2014/main" id="{5E1BDC75-6325-4FCA-ACC7-842E08B678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5695" y="4374903"/>
            <a:ext cx="3442179" cy="1382941"/>
          </a:xfrm>
          <a:prstGeom prst="rect">
            <a:avLst/>
          </a:prstGeom>
          <a:noFill/>
          <a:ln w="19050">
            <a:solidFill>
              <a:schemeClr val="bg1">
                <a:lumMod val="95000"/>
              </a:schemeClr>
            </a:solidFill>
          </a:ln>
          <a:effectLst>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945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5C4CB78-29D7-4F2E-8E9F-F68052D23E3C}"/>
              </a:ext>
            </a:extLst>
          </p:cNvPr>
          <p:cNvSpPr>
            <a:spLocks noGrp="1"/>
          </p:cNvSpPr>
          <p:nvPr>
            <p:ph type="title"/>
          </p:nvPr>
        </p:nvSpPr>
        <p:spPr/>
        <p:txBody>
          <a:bodyPr/>
          <a:lstStyle/>
          <a:p>
            <a:r>
              <a:rPr lang="it-IT" dirty="0" err="1"/>
              <a:t>WomboCombo</a:t>
            </a:r>
            <a:r>
              <a:rPr lang="it-IT" dirty="0"/>
              <a:t>: l’unione fa la forza</a:t>
            </a:r>
          </a:p>
        </p:txBody>
      </p:sp>
      <p:sp>
        <p:nvSpPr>
          <p:cNvPr id="6" name="Segnaposto contenuto 5">
            <a:extLst>
              <a:ext uri="{FF2B5EF4-FFF2-40B4-BE49-F238E27FC236}">
                <a16:creationId xmlns:a16="http://schemas.microsoft.com/office/drawing/2014/main" id="{EEDC7B2E-D941-42DF-811C-4A8C1C873F4B}"/>
              </a:ext>
            </a:extLst>
          </p:cNvPr>
          <p:cNvSpPr>
            <a:spLocks noGrp="1"/>
          </p:cNvSpPr>
          <p:nvPr>
            <p:ph sz="half" idx="1"/>
          </p:nvPr>
        </p:nvSpPr>
        <p:spPr>
          <a:xfrm>
            <a:off x="6627223" y="1956485"/>
            <a:ext cx="4889031" cy="2945030"/>
          </a:xfrm>
        </p:spPr>
        <p:txBody>
          <a:bodyPr/>
          <a:lstStyle/>
          <a:p>
            <a:r>
              <a:rPr lang="it-IT" dirty="0"/>
              <a:t>Usare insieme </a:t>
            </a:r>
            <a:r>
              <a:rPr lang="it-IT" dirty="0" err="1"/>
              <a:t>FuzzyMatching</a:t>
            </a:r>
            <a:r>
              <a:rPr lang="it-IT" dirty="0"/>
              <a:t>, Distanza di </a:t>
            </a:r>
            <a:r>
              <a:rPr lang="it-IT" dirty="0" err="1"/>
              <a:t>Levenshtein</a:t>
            </a:r>
            <a:r>
              <a:rPr lang="it-IT" dirty="0"/>
              <a:t> e un Dizionario:</a:t>
            </a:r>
          </a:p>
          <a:p>
            <a:pPr marL="285750" indent="-285750">
              <a:buFont typeface="Wingdings" panose="05000000000000000000" pitchFamily="2" charset="2"/>
              <a:buChar char="§"/>
            </a:pPr>
            <a:r>
              <a:rPr lang="it-IT" dirty="0" err="1"/>
              <a:t>Levenshtein</a:t>
            </a:r>
            <a:r>
              <a:rPr lang="it-IT" dirty="0"/>
              <a:t> per verificare se sono esattamente uguali due stringhe;</a:t>
            </a:r>
          </a:p>
          <a:p>
            <a:pPr marL="285750" indent="-285750">
              <a:buFont typeface="Wingdings" panose="05000000000000000000" pitchFamily="2" charset="2"/>
              <a:buChar char="§"/>
            </a:pPr>
            <a:r>
              <a:rPr lang="it-IT" dirty="0"/>
              <a:t>Dizionario per verificare se si tratta di falsi positivi</a:t>
            </a:r>
          </a:p>
          <a:p>
            <a:pPr marL="285750" indent="-285750">
              <a:buFont typeface="Wingdings" panose="05000000000000000000" pitchFamily="2" charset="2"/>
              <a:buChar char="§"/>
            </a:pPr>
            <a:r>
              <a:rPr lang="it-IT" dirty="0"/>
              <a:t>Eventualmente computare il </a:t>
            </a:r>
            <a:r>
              <a:rPr lang="it-IT" dirty="0" err="1"/>
              <a:t>FuzzyMatching</a:t>
            </a:r>
            <a:endParaRPr lang="it-IT" dirty="0"/>
          </a:p>
        </p:txBody>
      </p:sp>
      <p:sp>
        <p:nvSpPr>
          <p:cNvPr id="5" name="Segnaposto numero diapositiva 4">
            <a:extLst>
              <a:ext uri="{FF2B5EF4-FFF2-40B4-BE49-F238E27FC236}">
                <a16:creationId xmlns:a16="http://schemas.microsoft.com/office/drawing/2014/main" id="{5C6F4D6E-8A84-468D-9DEB-3743D8FD1393}"/>
              </a:ext>
            </a:extLst>
          </p:cNvPr>
          <p:cNvSpPr>
            <a:spLocks noGrp="1"/>
          </p:cNvSpPr>
          <p:nvPr>
            <p:ph type="sldNum" sz="quarter" idx="11"/>
          </p:nvPr>
        </p:nvSpPr>
        <p:spPr/>
        <p:txBody>
          <a:bodyPr/>
          <a:lstStyle/>
          <a:p>
            <a:pPr rtl="0"/>
            <a:fld id="{4B73C415-D670-4716-A5EC-CC4D52CA2BAC}" type="slidenum">
              <a:rPr lang="it-IT" noProof="0" smtClean="0"/>
              <a:pPr rtl="0"/>
              <a:t>6</a:t>
            </a:fld>
            <a:endParaRPr lang="it-IT" noProof="0"/>
          </a:p>
        </p:txBody>
      </p:sp>
      <p:grpSp>
        <p:nvGrpSpPr>
          <p:cNvPr id="29" name="Gruppo 28">
            <a:extLst>
              <a:ext uri="{FF2B5EF4-FFF2-40B4-BE49-F238E27FC236}">
                <a16:creationId xmlns:a16="http://schemas.microsoft.com/office/drawing/2014/main" id="{95F74EBE-831C-46CF-8ABE-5F84C67764BB}"/>
              </a:ext>
            </a:extLst>
          </p:cNvPr>
          <p:cNvGrpSpPr/>
          <p:nvPr/>
        </p:nvGrpSpPr>
        <p:grpSpPr>
          <a:xfrm>
            <a:off x="1206969" y="1253307"/>
            <a:ext cx="4717501" cy="4889540"/>
            <a:chOff x="877200" y="1270724"/>
            <a:chExt cx="4717501" cy="4889540"/>
          </a:xfrm>
        </p:grpSpPr>
        <p:pic>
          <p:nvPicPr>
            <p:cNvPr id="4100" name="Picture 4" descr="Immagine correlata">
              <a:extLst>
                <a:ext uri="{FF2B5EF4-FFF2-40B4-BE49-F238E27FC236}">
                  <a16:creationId xmlns:a16="http://schemas.microsoft.com/office/drawing/2014/main" id="{4992FA1D-7753-4491-965A-B4A1F0523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200" y="1270724"/>
              <a:ext cx="4717501" cy="4889540"/>
            </a:xfrm>
            <a:prstGeom prst="rect">
              <a:avLst/>
            </a:prstGeom>
            <a:noFill/>
            <a:extLst>
              <a:ext uri="{909E8E84-426E-40DD-AFC4-6F175D3DCCD1}">
                <a14:hiddenFill xmlns:a14="http://schemas.microsoft.com/office/drawing/2010/main">
                  <a:solidFill>
                    <a:srgbClr val="FFFFFF"/>
                  </a:solidFill>
                </a14:hiddenFill>
              </a:ext>
            </a:extLst>
          </p:spPr>
        </p:pic>
        <p:sp>
          <p:nvSpPr>
            <p:cNvPr id="28" name="CasellaDiTesto 27">
              <a:extLst>
                <a:ext uri="{FF2B5EF4-FFF2-40B4-BE49-F238E27FC236}">
                  <a16:creationId xmlns:a16="http://schemas.microsoft.com/office/drawing/2014/main" id="{583F7D0C-504A-4D04-90ED-E36A047625CE}"/>
                </a:ext>
              </a:extLst>
            </p:cNvPr>
            <p:cNvSpPr txBox="1"/>
            <p:nvPr/>
          </p:nvSpPr>
          <p:spPr>
            <a:xfrm>
              <a:off x="918990" y="1451764"/>
              <a:ext cx="1396344" cy="646331"/>
            </a:xfrm>
            <a:prstGeom prst="rect">
              <a:avLst/>
            </a:prstGeom>
            <a:noFill/>
          </p:spPr>
          <p:txBody>
            <a:bodyPr wrap="none" rtlCol="0">
              <a:spAutoFit/>
            </a:bodyPr>
            <a:lstStyle/>
            <a:p>
              <a:r>
                <a:rPr lang="it-IT" dirty="0"/>
                <a:t>Distanza di</a:t>
              </a:r>
            </a:p>
            <a:p>
              <a:r>
                <a:rPr lang="it-IT" dirty="0" err="1"/>
                <a:t>Levenshtein</a:t>
              </a:r>
              <a:endParaRPr lang="it-IT" dirty="0"/>
            </a:p>
          </p:txBody>
        </p:sp>
        <p:sp>
          <p:nvSpPr>
            <p:cNvPr id="30" name="CasellaDiTesto 29">
              <a:extLst>
                <a:ext uri="{FF2B5EF4-FFF2-40B4-BE49-F238E27FC236}">
                  <a16:creationId xmlns:a16="http://schemas.microsoft.com/office/drawing/2014/main" id="{7F7D7392-8979-41F9-B5EC-CDD2E737D484}"/>
                </a:ext>
              </a:extLst>
            </p:cNvPr>
            <p:cNvSpPr txBox="1"/>
            <p:nvPr/>
          </p:nvSpPr>
          <p:spPr>
            <a:xfrm>
              <a:off x="918990" y="2925467"/>
              <a:ext cx="1673856" cy="369332"/>
            </a:xfrm>
            <a:prstGeom prst="rect">
              <a:avLst/>
            </a:prstGeom>
            <a:noFill/>
          </p:spPr>
          <p:txBody>
            <a:bodyPr wrap="none" rtlCol="0">
              <a:spAutoFit/>
            </a:bodyPr>
            <a:lstStyle/>
            <a:p>
              <a:r>
                <a:rPr lang="it-IT" dirty="0" err="1"/>
                <a:t>FuzzyMatching</a:t>
              </a:r>
              <a:endParaRPr lang="it-IT" dirty="0"/>
            </a:p>
          </p:txBody>
        </p:sp>
        <p:sp>
          <p:nvSpPr>
            <p:cNvPr id="31" name="CasellaDiTesto 30">
              <a:extLst>
                <a:ext uri="{FF2B5EF4-FFF2-40B4-BE49-F238E27FC236}">
                  <a16:creationId xmlns:a16="http://schemas.microsoft.com/office/drawing/2014/main" id="{B2317255-8978-48A4-B504-0215C68F3949}"/>
                </a:ext>
              </a:extLst>
            </p:cNvPr>
            <p:cNvSpPr txBox="1"/>
            <p:nvPr/>
          </p:nvSpPr>
          <p:spPr>
            <a:xfrm>
              <a:off x="918990" y="4000576"/>
              <a:ext cx="1914307" cy="646331"/>
            </a:xfrm>
            <a:prstGeom prst="rect">
              <a:avLst/>
            </a:prstGeom>
            <a:noFill/>
          </p:spPr>
          <p:txBody>
            <a:bodyPr wrap="none" rtlCol="0">
              <a:spAutoFit/>
            </a:bodyPr>
            <a:lstStyle/>
            <a:p>
              <a:r>
                <a:rPr lang="it-IT" dirty="0" err="1"/>
                <a:t>FuzzyMatching</a:t>
              </a:r>
              <a:r>
                <a:rPr lang="it-IT" dirty="0"/>
                <a:t> +</a:t>
              </a:r>
            </a:p>
            <a:p>
              <a:r>
                <a:rPr lang="it-IT" dirty="0" err="1"/>
                <a:t>Levenshtein</a:t>
              </a:r>
              <a:endParaRPr lang="it-IT" dirty="0"/>
            </a:p>
          </p:txBody>
        </p:sp>
        <p:sp>
          <p:nvSpPr>
            <p:cNvPr id="32" name="CasellaDiTesto 31">
              <a:extLst>
                <a:ext uri="{FF2B5EF4-FFF2-40B4-BE49-F238E27FC236}">
                  <a16:creationId xmlns:a16="http://schemas.microsoft.com/office/drawing/2014/main" id="{BD50061D-4349-4207-B02B-5CC826BE3F88}"/>
                </a:ext>
              </a:extLst>
            </p:cNvPr>
            <p:cNvSpPr txBox="1"/>
            <p:nvPr/>
          </p:nvSpPr>
          <p:spPr>
            <a:xfrm>
              <a:off x="877200" y="5080420"/>
              <a:ext cx="1925335" cy="923330"/>
            </a:xfrm>
            <a:prstGeom prst="rect">
              <a:avLst/>
            </a:prstGeom>
            <a:noFill/>
          </p:spPr>
          <p:txBody>
            <a:bodyPr wrap="none" rtlCol="0">
              <a:spAutoFit/>
            </a:bodyPr>
            <a:lstStyle/>
            <a:p>
              <a:r>
                <a:rPr lang="it-IT" dirty="0" err="1"/>
                <a:t>FuzzyMatching</a:t>
              </a:r>
              <a:r>
                <a:rPr lang="it-IT" dirty="0"/>
                <a:t> +</a:t>
              </a:r>
            </a:p>
            <a:p>
              <a:r>
                <a:rPr lang="it-IT" dirty="0" err="1"/>
                <a:t>Levenshtein</a:t>
              </a:r>
              <a:r>
                <a:rPr lang="it-IT" dirty="0"/>
                <a:t>     +</a:t>
              </a:r>
            </a:p>
            <a:p>
              <a:r>
                <a:rPr lang="it-IT" dirty="0"/>
                <a:t>Dizionario</a:t>
              </a:r>
            </a:p>
          </p:txBody>
        </p:sp>
      </p:grpSp>
      <p:pic>
        <p:nvPicPr>
          <p:cNvPr id="34" name="Immagine 33">
            <a:extLst>
              <a:ext uri="{FF2B5EF4-FFF2-40B4-BE49-F238E27FC236}">
                <a16:creationId xmlns:a16="http://schemas.microsoft.com/office/drawing/2014/main" id="{26A61FBA-C728-4AD1-9CE1-88E8884870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spTree>
    <p:extLst>
      <p:ext uri="{BB962C8B-B14F-4D97-AF65-F5344CB8AC3E}">
        <p14:creationId xmlns:p14="http://schemas.microsoft.com/office/powerpoint/2010/main" val="3885029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280B49-733F-4F65-91EC-75EC8D0A6122}"/>
              </a:ext>
            </a:extLst>
          </p:cNvPr>
          <p:cNvSpPr>
            <a:spLocks noGrp="1"/>
          </p:cNvSpPr>
          <p:nvPr>
            <p:ph type="title"/>
          </p:nvPr>
        </p:nvSpPr>
        <p:spPr/>
        <p:txBody>
          <a:bodyPr/>
          <a:lstStyle/>
          <a:p>
            <a:r>
              <a:rPr lang="it-IT" dirty="0"/>
              <a:t>Algoritmo di verifica</a:t>
            </a:r>
          </a:p>
        </p:txBody>
      </p:sp>
      <p:sp>
        <p:nvSpPr>
          <p:cNvPr id="3" name="Segnaposto numero diapositiva 2">
            <a:extLst>
              <a:ext uri="{FF2B5EF4-FFF2-40B4-BE49-F238E27FC236}">
                <a16:creationId xmlns:a16="http://schemas.microsoft.com/office/drawing/2014/main" id="{77CE6D9B-BB87-4B11-8180-65A72D74E46A}"/>
              </a:ext>
            </a:extLst>
          </p:cNvPr>
          <p:cNvSpPr>
            <a:spLocks noGrp="1"/>
          </p:cNvSpPr>
          <p:nvPr>
            <p:ph type="sldNum" sz="quarter" idx="11"/>
          </p:nvPr>
        </p:nvSpPr>
        <p:spPr/>
        <p:txBody>
          <a:bodyPr/>
          <a:lstStyle/>
          <a:p>
            <a:pPr rtl="0"/>
            <a:fld id="{4B73C415-D670-4716-A5EC-CC4D52CA2BAC}" type="slidenum">
              <a:rPr lang="it-IT" noProof="0" smtClean="0"/>
              <a:pPr rtl="0"/>
              <a:t>7</a:t>
            </a:fld>
            <a:endParaRPr lang="it-IT" noProof="0"/>
          </a:p>
        </p:txBody>
      </p:sp>
      <p:sp>
        <p:nvSpPr>
          <p:cNvPr id="4" name="Rectangle 1">
            <a:extLst>
              <a:ext uri="{FF2B5EF4-FFF2-40B4-BE49-F238E27FC236}">
                <a16:creationId xmlns:a16="http://schemas.microsoft.com/office/drawing/2014/main" id="{630264C8-3EDE-4456-A47C-AF21E8A64388}"/>
              </a:ext>
            </a:extLst>
          </p:cNvPr>
          <p:cNvSpPr>
            <a:spLocks noChangeArrowheads="1"/>
          </p:cNvSpPr>
          <p:nvPr/>
        </p:nvSpPr>
        <p:spPr bwMode="auto">
          <a:xfrm>
            <a:off x="432000" y="892353"/>
            <a:ext cx="7114553" cy="2308324"/>
          </a:xfrm>
          <a:prstGeom prst="rect">
            <a:avLst/>
          </a:prstGeom>
          <a:solidFill>
            <a:srgbClr val="2B2B2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def</a:t>
            </a:r>
            <a:r>
              <a:rPr kumimoji="0" lang="it-IT" altLang="it-IT"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b="0" i="0" u="none" strike="noStrike" cap="none" normalizeH="0" baseline="0" dirty="0" err="1">
                <a:ln>
                  <a:noFill/>
                </a:ln>
                <a:solidFill>
                  <a:srgbClr val="FFC66D"/>
                </a:solidFill>
                <a:effectLst/>
                <a:latin typeface="Courier New" panose="02070309020205020404" pitchFamily="49" charset="0"/>
                <a:cs typeface="Courier New" panose="02070309020205020404" pitchFamily="49" charset="0"/>
              </a:rPr>
              <a:t>check_clusters</a:t>
            </a:r>
            <a:r>
              <a:rPr kumimoji="0" lang="it-IT" altLang="it-IT"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(clusters</a:t>
            </a:r>
            <a:r>
              <a:rPr kumimoji="0" lang="it-IT" altLang="it-IT"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dictionary</a:t>
            </a:r>
            <a:r>
              <a:rPr kumimoji="0" lang="it-IT" altLang="it-IT"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it-IT" altLang="it-IT"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if</a:t>
            </a:r>
            <a:r>
              <a:rPr kumimoji="0" lang="it-IT" altLang="it-IT"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not</a:t>
            </a:r>
            <a:r>
              <a:rPr kumimoji="0" lang="it-IT" altLang="it-IT"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split(clusters</a:t>
            </a:r>
            <a:r>
              <a:rPr kumimoji="0" lang="it-IT" altLang="it-IT"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dictionary</a:t>
            </a:r>
            <a:r>
              <a:rPr kumimoji="0" lang="it-IT" altLang="it-IT"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it-IT" altLang="it-IT"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return</a:t>
            </a:r>
            <a:r>
              <a:rPr kumimoji="0" lang="it-IT" altLang="it-IT"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False, </a:t>
            </a:r>
            <a:r>
              <a:rPr kumimoji="0" lang="it-IT" altLang="it-IT"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"Aumentare il n° di cluster"</a:t>
            </a:r>
            <a:br>
              <a:rPr kumimoji="0" lang="it-IT" altLang="it-IT"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br>
            <a:br>
              <a:rPr kumimoji="0" lang="it-IT" altLang="it-IT"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br>
            <a:r>
              <a:rPr kumimoji="0" lang="it-IT" altLang="it-IT"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    </a:t>
            </a:r>
            <a:r>
              <a:rPr kumimoji="0" lang="it-IT" altLang="it-IT"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if</a:t>
            </a:r>
            <a:r>
              <a:rPr kumimoji="0" lang="it-IT" altLang="it-IT"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not</a:t>
            </a:r>
            <a:r>
              <a:rPr kumimoji="0" lang="it-IT" altLang="it-IT"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collapse</a:t>
            </a:r>
            <a:r>
              <a:rPr kumimoji="0" lang="it-IT" altLang="it-IT"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(clusters</a:t>
            </a:r>
            <a:r>
              <a:rPr kumimoji="0" lang="it-IT" altLang="it-IT"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a:t>
            </a:r>
            <a:r>
              <a:rPr kumimoji="0" lang="it-IT" altLang="it-IT" b="0" i="0" u="none" strike="noStrike" cap="none" normalizeH="0" baseline="0" dirty="0" err="1">
                <a:ln>
                  <a:noFill/>
                </a:ln>
                <a:solidFill>
                  <a:srgbClr val="A9B7C6"/>
                </a:solidFill>
                <a:effectLst/>
                <a:latin typeface="Courier New" panose="02070309020205020404" pitchFamily="49" charset="0"/>
                <a:cs typeface="Courier New" panose="02070309020205020404" pitchFamily="49" charset="0"/>
              </a:rPr>
              <a:t>dictionary</a:t>
            </a:r>
            <a:r>
              <a:rPr kumimoji="0" lang="it-IT" altLang="it-IT"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a:t>
            </a:r>
            <a:br>
              <a:rPr kumimoji="0" lang="it-IT" altLang="it-IT"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br>
            <a:r>
              <a:rPr kumimoji="0" lang="it-IT" altLang="it-IT" b="0" i="0" u="none" strike="noStrike" cap="none" normalizeH="0" baseline="0" dirty="0">
                <a:ln>
                  <a:noFill/>
                </a:ln>
                <a:solidFill>
                  <a:srgbClr val="A9B7C6"/>
                </a:solidFill>
                <a:effectLst/>
                <a:latin typeface="Courier New" panose="02070309020205020404" pitchFamily="49" charset="0"/>
                <a:cs typeface="Courier New" panose="02070309020205020404" pitchFamily="49" charset="0"/>
              </a:rPr>
              <a:t>        </a:t>
            </a:r>
            <a:r>
              <a:rPr kumimoji="0" lang="it-IT" altLang="it-IT"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return</a:t>
            </a:r>
            <a:r>
              <a:rPr kumimoji="0" lang="it-IT" altLang="it-IT"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False, </a:t>
            </a:r>
            <a:r>
              <a:rPr kumimoji="0" lang="it-IT" altLang="it-IT"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"Diminuire il n° di cluster"</a:t>
            </a:r>
            <a:br>
              <a:rPr kumimoji="0" lang="it-IT" altLang="it-IT"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br>
            <a:br>
              <a:rPr kumimoji="0" lang="it-IT" altLang="it-IT"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br>
            <a:r>
              <a:rPr kumimoji="0" lang="it-IT" altLang="it-IT"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    </a:t>
            </a:r>
            <a:r>
              <a:rPr kumimoji="0" lang="it-IT" altLang="it-IT" b="0" i="0" u="none" strike="noStrike" cap="none" normalizeH="0" baseline="0" dirty="0" err="1">
                <a:ln>
                  <a:noFill/>
                </a:ln>
                <a:solidFill>
                  <a:srgbClr val="CC7832"/>
                </a:solidFill>
                <a:effectLst/>
                <a:latin typeface="Courier New" panose="02070309020205020404" pitchFamily="49" charset="0"/>
                <a:cs typeface="Courier New" panose="02070309020205020404" pitchFamily="49" charset="0"/>
              </a:rPr>
              <a:t>return</a:t>
            </a:r>
            <a:r>
              <a:rPr kumimoji="0" lang="it-IT" altLang="it-IT" b="0" i="0" u="none" strike="noStrike" cap="none" normalizeH="0" baseline="0" dirty="0">
                <a:ln>
                  <a:noFill/>
                </a:ln>
                <a:solidFill>
                  <a:srgbClr val="CC7832"/>
                </a:solidFill>
                <a:effectLst/>
                <a:latin typeface="Courier New" panose="02070309020205020404" pitchFamily="49" charset="0"/>
                <a:cs typeface="Courier New" panose="02070309020205020404" pitchFamily="49" charset="0"/>
              </a:rPr>
              <a:t> True, </a:t>
            </a:r>
            <a:r>
              <a:rPr kumimoji="0" lang="it-IT" altLang="it-IT"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"Numero esatto di cluster</a:t>
            </a:r>
            <a:r>
              <a:rPr kumimoji="0" lang="it-IT" altLang="it-IT" sz="1100" b="0" i="0" u="none" strike="noStrike" cap="none" normalizeH="0" baseline="0" dirty="0">
                <a:ln>
                  <a:noFill/>
                </a:ln>
                <a:solidFill>
                  <a:srgbClr val="6A8759"/>
                </a:solidFill>
                <a:effectLst/>
                <a:latin typeface="Courier New" panose="02070309020205020404" pitchFamily="49" charset="0"/>
                <a:cs typeface="Courier New" panose="02070309020205020404" pitchFamily="49" charset="0"/>
              </a:rPr>
              <a:t>"</a:t>
            </a:r>
            <a:endParaRPr kumimoji="0" lang="it-IT" altLang="it-IT" sz="2400" b="0" i="0" u="none" strike="noStrike" cap="none" normalizeH="0" baseline="0" dirty="0">
              <a:ln>
                <a:noFill/>
              </a:ln>
              <a:solidFill>
                <a:schemeClr val="tx1"/>
              </a:solidFill>
              <a:effectLst/>
              <a:latin typeface="Arial" panose="020B0604020202020204" pitchFamily="34" charset="0"/>
            </a:endParaRPr>
          </a:p>
        </p:txBody>
      </p:sp>
      <p:sp>
        <p:nvSpPr>
          <p:cNvPr id="5" name="CasellaDiTesto 4">
            <a:extLst>
              <a:ext uri="{FF2B5EF4-FFF2-40B4-BE49-F238E27FC236}">
                <a16:creationId xmlns:a16="http://schemas.microsoft.com/office/drawing/2014/main" id="{C8900A16-A5C9-4DDC-A9DE-8990E0D7FCA2}"/>
              </a:ext>
            </a:extLst>
          </p:cNvPr>
          <p:cNvSpPr txBox="1"/>
          <p:nvPr/>
        </p:nvSpPr>
        <p:spPr>
          <a:xfrm>
            <a:off x="7691557" y="753853"/>
            <a:ext cx="3403164" cy="2585323"/>
          </a:xfrm>
          <a:prstGeom prst="rect">
            <a:avLst/>
          </a:prstGeom>
          <a:noFill/>
        </p:spPr>
        <p:txBody>
          <a:bodyPr wrap="square" rtlCol="0">
            <a:spAutoFit/>
          </a:bodyPr>
          <a:lstStyle/>
          <a:p>
            <a:pPr marL="342900" indent="-342900">
              <a:buFont typeface="+mj-lt"/>
              <a:buAutoNum type="arabicPeriod"/>
            </a:pPr>
            <a:r>
              <a:rPr lang="it-IT" dirty="0"/>
              <a:t>Split: verifico la presenza di due elementi presenti nel dizionario in uno stesso cluster</a:t>
            </a:r>
          </a:p>
          <a:p>
            <a:pPr marL="342900" indent="-342900">
              <a:buFont typeface="+mj-lt"/>
              <a:buAutoNum type="arabicPeriod"/>
            </a:pPr>
            <a:endParaRPr lang="it-IT" dirty="0"/>
          </a:p>
          <a:p>
            <a:pPr marL="342900" indent="-342900">
              <a:buFont typeface="+mj-lt"/>
              <a:buAutoNum type="arabicPeriod"/>
            </a:pPr>
            <a:r>
              <a:rPr lang="it-IT" dirty="0" err="1"/>
              <a:t>Collapse</a:t>
            </a:r>
            <a:r>
              <a:rPr lang="it-IT" dirty="0"/>
              <a:t>: verifico se due parole simili, usando il metodo </a:t>
            </a:r>
            <a:r>
              <a:rPr lang="it-IT" dirty="0" err="1"/>
              <a:t>WomboCombo</a:t>
            </a:r>
            <a:r>
              <a:rPr lang="it-IT" dirty="0"/>
              <a:t>, sono in cluster diversi</a:t>
            </a:r>
          </a:p>
        </p:txBody>
      </p:sp>
      <p:pic>
        <p:nvPicPr>
          <p:cNvPr id="6" name="Immagine 5">
            <a:extLst>
              <a:ext uri="{FF2B5EF4-FFF2-40B4-BE49-F238E27FC236}">
                <a16:creationId xmlns:a16="http://schemas.microsoft.com/office/drawing/2014/main" id="{63D7B6ED-2DE3-4C55-9704-CBC14708A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pic>
        <p:nvPicPr>
          <p:cNvPr id="7" name="Immagine 6">
            <a:extLst>
              <a:ext uri="{FF2B5EF4-FFF2-40B4-BE49-F238E27FC236}">
                <a16:creationId xmlns:a16="http://schemas.microsoft.com/office/drawing/2014/main" id="{68D937B2-AFA1-4D6A-A205-0FA8E5C069E1}"/>
              </a:ext>
            </a:extLst>
          </p:cNvPr>
          <p:cNvPicPr>
            <a:picLocks noChangeAspect="1"/>
          </p:cNvPicPr>
          <p:nvPr/>
        </p:nvPicPr>
        <p:blipFill>
          <a:blip r:embed="rId3"/>
          <a:stretch>
            <a:fillRect/>
          </a:stretch>
        </p:blipFill>
        <p:spPr>
          <a:xfrm>
            <a:off x="432000" y="3429000"/>
            <a:ext cx="5596815" cy="2773496"/>
          </a:xfrm>
          <a:prstGeom prst="rect">
            <a:avLst/>
          </a:prstGeom>
        </p:spPr>
      </p:pic>
      <p:sp>
        <p:nvSpPr>
          <p:cNvPr id="8" name="CasellaDiTesto 7">
            <a:extLst>
              <a:ext uri="{FF2B5EF4-FFF2-40B4-BE49-F238E27FC236}">
                <a16:creationId xmlns:a16="http://schemas.microsoft.com/office/drawing/2014/main" id="{CB557EEC-F535-4A25-9F2B-332C06C0C655}"/>
              </a:ext>
            </a:extLst>
          </p:cNvPr>
          <p:cNvSpPr txBox="1"/>
          <p:nvPr/>
        </p:nvSpPr>
        <p:spPr>
          <a:xfrm>
            <a:off x="6435634" y="3657323"/>
            <a:ext cx="4360896" cy="2585323"/>
          </a:xfrm>
          <a:prstGeom prst="rect">
            <a:avLst/>
          </a:prstGeom>
          <a:noFill/>
        </p:spPr>
        <p:txBody>
          <a:bodyPr wrap="square" rtlCol="0">
            <a:spAutoFit/>
          </a:bodyPr>
          <a:lstStyle/>
          <a:p>
            <a:r>
              <a:rPr lang="it-IT" dirty="0"/>
              <a:t>Esempio di test su un dataset di 1492 stringhe, riguardanti le regioni italiane.</a:t>
            </a:r>
          </a:p>
          <a:p>
            <a:endParaRPr lang="it-IT" dirty="0"/>
          </a:p>
          <a:p>
            <a:r>
              <a:rPr lang="it-IT" dirty="0"/>
              <a:t>Erano presenti tutte le regioni, quindi il numero atteso di cluster era 20.</a:t>
            </a:r>
          </a:p>
          <a:p>
            <a:endParaRPr lang="it-IT" dirty="0"/>
          </a:p>
          <a:p>
            <a:r>
              <a:rPr lang="it-IT" dirty="0" err="1"/>
              <a:t>Clusterizzando</a:t>
            </a:r>
            <a:r>
              <a:rPr lang="it-IT" dirty="0"/>
              <a:t> nel range individuato, l’algoritmo riconosce la correttezza di formato con 20 cluster</a:t>
            </a:r>
          </a:p>
        </p:txBody>
      </p:sp>
    </p:spTree>
    <p:extLst>
      <p:ext uri="{BB962C8B-B14F-4D97-AF65-F5344CB8AC3E}">
        <p14:creationId xmlns:p14="http://schemas.microsoft.com/office/powerpoint/2010/main" val="12287026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694B240-A227-45A2-B8CB-2E48530A4405}"/>
              </a:ext>
            </a:extLst>
          </p:cNvPr>
          <p:cNvSpPr>
            <a:spLocks noGrp="1"/>
          </p:cNvSpPr>
          <p:nvPr>
            <p:ph type="ctrTitle"/>
          </p:nvPr>
        </p:nvSpPr>
        <p:spPr>
          <a:xfrm>
            <a:off x="680728" y="2377000"/>
            <a:ext cx="6299682" cy="2387600"/>
          </a:xfrm>
        </p:spPr>
        <p:txBody>
          <a:bodyPr/>
          <a:lstStyle/>
          <a:p>
            <a:r>
              <a:rPr lang="en-US" dirty="0" err="1"/>
              <a:t>Passi</a:t>
            </a:r>
            <a:r>
              <a:rPr lang="en-US" dirty="0"/>
              <a:t> in </a:t>
            </a:r>
            <a:r>
              <a:rPr lang="en-US" dirty="0" err="1"/>
              <a:t>avanti</a:t>
            </a:r>
            <a:r>
              <a:rPr lang="en-US" dirty="0"/>
              <a:t> col </a:t>
            </a:r>
            <a:r>
              <a:rPr lang="en-US" dirty="0" err="1"/>
              <a:t>progetto</a:t>
            </a:r>
            <a:endParaRPr lang="en-US" dirty="0"/>
          </a:p>
        </p:txBody>
      </p:sp>
      <p:sp>
        <p:nvSpPr>
          <p:cNvPr id="13" name="Subtitle 2">
            <a:extLst>
              <a:ext uri="{FF2B5EF4-FFF2-40B4-BE49-F238E27FC236}">
                <a16:creationId xmlns:a16="http://schemas.microsoft.com/office/drawing/2014/main" id="{2477A62C-3F7B-43BE-94D0-39A23964BB4F}"/>
              </a:ext>
            </a:extLst>
          </p:cNvPr>
          <p:cNvSpPr>
            <a:spLocks noGrp="1"/>
          </p:cNvSpPr>
          <p:nvPr>
            <p:ph type="subTitle" idx="1"/>
          </p:nvPr>
        </p:nvSpPr>
        <p:spPr>
          <a:xfrm>
            <a:off x="680728" y="4962525"/>
            <a:ext cx="6299682" cy="1219200"/>
          </a:xfrm>
        </p:spPr>
        <p:txBody>
          <a:bodyPr/>
          <a:lstStyle/>
          <a:p>
            <a:r>
              <a:rPr lang="en-US" dirty="0"/>
              <a:t>Come </a:t>
            </a:r>
            <a:r>
              <a:rPr lang="en-US" dirty="0" err="1"/>
              <a:t>sono</a:t>
            </a:r>
            <a:r>
              <a:rPr lang="en-US" dirty="0"/>
              <a:t> </a:t>
            </a:r>
            <a:r>
              <a:rPr lang="en-US" dirty="0" err="1"/>
              <a:t>stati</a:t>
            </a:r>
            <a:r>
              <a:rPr lang="en-US" dirty="0"/>
              <a:t> </a:t>
            </a:r>
            <a:r>
              <a:rPr lang="en-US" dirty="0" err="1"/>
              <a:t>affrontati</a:t>
            </a:r>
            <a:r>
              <a:rPr lang="en-US" dirty="0"/>
              <a:t> </a:t>
            </a:r>
            <a:r>
              <a:rPr lang="en-US" dirty="0" err="1"/>
              <a:t>gli</a:t>
            </a:r>
            <a:r>
              <a:rPr lang="en-US" dirty="0"/>
              <a:t> </a:t>
            </a:r>
            <a:r>
              <a:rPr lang="en-US" dirty="0" err="1"/>
              <a:t>obiettivi</a:t>
            </a:r>
            <a:r>
              <a:rPr lang="en-US" dirty="0"/>
              <a:t> </a:t>
            </a:r>
            <a:r>
              <a:rPr lang="en-US" dirty="0" err="1"/>
              <a:t>esaminati</a:t>
            </a:r>
            <a:r>
              <a:rPr lang="en-US" dirty="0"/>
              <a:t> e </a:t>
            </a:r>
            <a:r>
              <a:rPr lang="en-US" dirty="0" err="1"/>
              <a:t>discussi</a:t>
            </a:r>
            <a:r>
              <a:rPr lang="en-US" dirty="0"/>
              <a:t> </a:t>
            </a:r>
            <a:r>
              <a:rPr lang="en-US" dirty="0" err="1"/>
              <a:t>nello</a:t>
            </a:r>
            <a:r>
              <a:rPr lang="en-US" dirty="0"/>
              <a:t> </a:t>
            </a:r>
            <a:r>
              <a:rPr lang="en-US" dirty="0" err="1"/>
              <a:t>scorso</a:t>
            </a:r>
            <a:r>
              <a:rPr lang="en-US" dirty="0"/>
              <a:t> </a:t>
            </a:r>
            <a:r>
              <a:rPr lang="en-US" dirty="0" err="1"/>
              <a:t>seminario</a:t>
            </a:r>
            <a:r>
              <a:rPr lang="en-US" dirty="0"/>
              <a:t> </a:t>
            </a:r>
          </a:p>
        </p:txBody>
      </p:sp>
      <p:sp>
        <p:nvSpPr>
          <p:cNvPr id="3" name="Segnaposto numero diapositiva 2">
            <a:extLst>
              <a:ext uri="{FF2B5EF4-FFF2-40B4-BE49-F238E27FC236}">
                <a16:creationId xmlns:a16="http://schemas.microsoft.com/office/drawing/2014/main" id="{BB84B922-5AF2-4772-9571-6AD6A5E5D20A}"/>
              </a:ext>
            </a:extLst>
          </p:cNvPr>
          <p:cNvSpPr>
            <a:spLocks noGrp="1"/>
          </p:cNvSpPr>
          <p:nvPr>
            <p:ph type="sldNum" sz="quarter" idx="12"/>
          </p:nvPr>
        </p:nvSpPr>
        <p:spPr>
          <a:xfrm>
            <a:off x="11772000" y="6365363"/>
            <a:ext cx="420000" cy="421200"/>
          </a:xfrm>
          <a:prstGeom prst="rect">
            <a:avLst/>
          </a:prstGeom>
          <a:solidFill>
            <a:schemeClr val="bg1">
              <a:lumMod val="95000"/>
            </a:schemeClr>
          </a:solidFill>
          <a:ln w="6350">
            <a:noFill/>
          </a:ln>
        </p:spPr>
        <p:txBody>
          <a:bodyPr anchor="ctr">
            <a:normAutofit/>
          </a:bodyPr>
          <a:lstStyle/>
          <a:p>
            <a:pPr rtl="0">
              <a:spcAft>
                <a:spcPts val="600"/>
              </a:spcAft>
            </a:pPr>
            <a:fld id="{4B73C415-D670-4716-A5EC-CC4D52CA2BAC}" type="slidenum">
              <a:rPr lang="it-IT" noProof="0" smtClean="0"/>
              <a:pPr rtl="0">
                <a:spcAft>
                  <a:spcPts val="600"/>
                </a:spcAft>
              </a:pPr>
              <a:t>8</a:t>
            </a:fld>
            <a:endParaRPr lang="it-IT" noProof="0"/>
          </a:p>
        </p:txBody>
      </p:sp>
      <p:pic>
        <p:nvPicPr>
          <p:cNvPr id="9" name="Picture 2" descr="Risultati immagini per what to do">
            <a:extLst>
              <a:ext uri="{FF2B5EF4-FFF2-40B4-BE49-F238E27FC236}">
                <a16:creationId xmlns:a16="http://schemas.microsoft.com/office/drawing/2014/main" id="{A6BA7EED-B230-4F8F-9D02-92B2E3C3DB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9290" y="602910"/>
            <a:ext cx="4261982" cy="26765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 name="Immagine 9">
            <a:extLst>
              <a:ext uri="{FF2B5EF4-FFF2-40B4-BE49-F238E27FC236}">
                <a16:creationId xmlns:a16="http://schemas.microsoft.com/office/drawing/2014/main" id="{C36B8D4E-FB45-4C16-8D41-EFB28CA10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spTree>
    <p:extLst>
      <p:ext uri="{BB962C8B-B14F-4D97-AF65-F5344CB8AC3E}">
        <p14:creationId xmlns:p14="http://schemas.microsoft.com/office/powerpoint/2010/main" val="14814618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AAE1282B-7087-49FE-98B5-0564EA1AF468}"/>
              </a:ext>
            </a:extLst>
          </p:cNvPr>
          <p:cNvSpPr>
            <a:spLocks noGrp="1"/>
          </p:cNvSpPr>
          <p:nvPr>
            <p:ph idx="1"/>
          </p:nvPr>
        </p:nvSpPr>
        <p:spPr/>
        <p:txBody>
          <a:bodyPr/>
          <a:lstStyle/>
          <a:p>
            <a:r>
              <a:rPr lang="it-IT" dirty="0"/>
              <a:t>Test effettuati per verificare l’adattabilità della libreria su collezioni di stringhe di un’altra lingua</a:t>
            </a:r>
          </a:p>
        </p:txBody>
      </p:sp>
      <p:sp>
        <p:nvSpPr>
          <p:cNvPr id="4" name="Segnaposto numero diapositiva 3">
            <a:extLst>
              <a:ext uri="{FF2B5EF4-FFF2-40B4-BE49-F238E27FC236}">
                <a16:creationId xmlns:a16="http://schemas.microsoft.com/office/drawing/2014/main" id="{91CA771E-79C9-42C7-B9C7-FD502DE65677}"/>
              </a:ext>
            </a:extLst>
          </p:cNvPr>
          <p:cNvSpPr>
            <a:spLocks noGrp="1"/>
          </p:cNvSpPr>
          <p:nvPr>
            <p:ph type="sldNum" sz="quarter" idx="11"/>
          </p:nvPr>
        </p:nvSpPr>
        <p:spPr>
          <a:xfrm>
            <a:off x="11772000" y="6365363"/>
            <a:ext cx="420000" cy="421200"/>
          </a:xfrm>
        </p:spPr>
        <p:txBody>
          <a:bodyPr/>
          <a:lstStyle/>
          <a:p>
            <a:pPr rtl="0"/>
            <a:fld id="{4B73C415-D670-4716-A5EC-CC4D52CA2BAC}" type="slidenum">
              <a:rPr lang="it-IT" noProof="0" smtClean="0"/>
              <a:pPr rtl="0"/>
              <a:t>9</a:t>
            </a:fld>
            <a:endParaRPr lang="it-IT" noProof="0"/>
          </a:p>
        </p:txBody>
      </p:sp>
      <p:sp>
        <p:nvSpPr>
          <p:cNvPr id="5" name="Titolo 4">
            <a:extLst>
              <a:ext uri="{FF2B5EF4-FFF2-40B4-BE49-F238E27FC236}">
                <a16:creationId xmlns:a16="http://schemas.microsoft.com/office/drawing/2014/main" id="{72151FFB-363E-4FA7-B168-B022077B791F}"/>
              </a:ext>
            </a:extLst>
          </p:cNvPr>
          <p:cNvSpPr>
            <a:spLocks noGrp="1"/>
          </p:cNvSpPr>
          <p:nvPr>
            <p:ph type="title"/>
          </p:nvPr>
        </p:nvSpPr>
        <p:spPr/>
        <p:txBody>
          <a:bodyPr/>
          <a:lstStyle/>
          <a:p>
            <a:r>
              <a:rPr lang="it-IT" dirty="0"/>
              <a:t>Test su dataset europei</a:t>
            </a:r>
          </a:p>
        </p:txBody>
      </p:sp>
      <p:pic>
        <p:nvPicPr>
          <p:cNvPr id="1026" name="Picture 2" descr="Risultati immagini per ue">
            <a:extLst>
              <a:ext uri="{FF2B5EF4-FFF2-40B4-BE49-F238E27FC236}">
                <a16:creationId xmlns:a16="http://schemas.microsoft.com/office/drawing/2014/main" id="{857F96A4-DC9E-4760-8455-71744E55D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728" y="706722"/>
            <a:ext cx="4969934" cy="2795588"/>
          </a:xfrm>
          <a:prstGeom prst="rect">
            <a:avLst/>
          </a:prstGeom>
          <a:noFill/>
          <a:extLst>
            <a:ext uri="{909E8E84-426E-40DD-AFC4-6F175D3DCCD1}">
              <a14:hiddenFill xmlns:a14="http://schemas.microsoft.com/office/drawing/2010/main">
                <a:solidFill>
                  <a:srgbClr val="FFFFFF"/>
                </a:solidFill>
              </a14:hiddenFill>
            </a:ext>
          </a:extLst>
        </p:spPr>
      </p:pic>
      <p:pic>
        <p:nvPicPr>
          <p:cNvPr id="17" name="Immagine 16">
            <a:extLst>
              <a:ext uri="{FF2B5EF4-FFF2-40B4-BE49-F238E27FC236}">
                <a16:creationId xmlns:a16="http://schemas.microsoft.com/office/drawing/2014/main" id="{6D88CE5A-DED1-484F-B02D-42671B4BC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361" y="6385392"/>
            <a:ext cx="2122985" cy="391840"/>
          </a:xfrm>
          <a:prstGeom prst="rect">
            <a:avLst/>
          </a:prstGeom>
          <a:solidFill>
            <a:schemeClr val="bg1"/>
          </a:solidFill>
        </p:spPr>
      </p:pic>
      <p:pic>
        <p:nvPicPr>
          <p:cNvPr id="2" name="Picture 2" descr="Risultati immagini per olanda bandiera">
            <a:extLst>
              <a:ext uri="{FF2B5EF4-FFF2-40B4-BE49-F238E27FC236}">
                <a16:creationId xmlns:a16="http://schemas.microsoft.com/office/drawing/2014/main" id="{7F2AAEF5-6BE0-4B4C-A81F-C1E7C1CEECC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618188"/>
            <a:ext cx="1216040" cy="7802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Risultati immagini per francia bandiera">
            <a:extLst>
              <a:ext uri="{FF2B5EF4-FFF2-40B4-BE49-F238E27FC236}">
                <a16:creationId xmlns:a16="http://schemas.microsoft.com/office/drawing/2014/main" id="{634EF52F-89F9-406C-BBFB-6C1941D9D1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0776" y="4527037"/>
            <a:ext cx="1568824" cy="10477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Risultati immagini per spagna bandiera">
            <a:extLst>
              <a:ext uri="{FF2B5EF4-FFF2-40B4-BE49-F238E27FC236}">
                <a16:creationId xmlns:a16="http://schemas.microsoft.com/office/drawing/2014/main" id="{18C076EB-FFAF-4320-A732-6AEE5EA6CD3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934329"/>
            <a:ext cx="1216039" cy="78029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Risultati immagini per bandiera irlanda">
            <a:extLst>
              <a:ext uri="{FF2B5EF4-FFF2-40B4-BE49-F238E27FC236}">
                <a16:creationId xmlns:a16="http://schemas.microsoft.com/office/drawing/2014/main" id="{C8C06922-BDE4-464B-8047-68AF04E85F7B}"/>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82851" y="1934329"/>
            <a:ext cx="1213499" cy="7802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Risultati immagini per uk bandiera">
            <a:extLst>
              <a:ext uri="{FF2B5EF4-FFF2-40B4-BE49-F238E27FC236}">
                <a16:creationId xmlns:a16="http://schemas.microsoft.com/office/drawing/2014/main" id="{ACDA6808-078F-414B-9538-4CD963E0A18E}"/>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82851" y="602875"/>
            <a:ext cx="1213499" cy="79560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0" name="Picture 16" descr="Risultati immagini per stonks meme base">
            <a:extLst>
              <a:ext uri="{FF2B5EF4-FFF2-40B4-BE49-F238E27FC236}">
                <a16:creationId xmlns:a16="http://schemas.microsoft.com/office/drawing/2014/main" id="{A8F6BBEF-5876-4801-A76D-602E1664F07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09316" y="762720"/>
            <a:ext cx="2362684" cy="177201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isultati immagini per no meme">
            <a:extLst>
              <a:ext uri="{FF2B5EF4-FFF2-40B4-BE49-F238E27FC236}">
                <a16:creationId xmlns:a16="http://schemas.microsoft.com/office/drawing/2014/main" id="{B0066F02-E2C6-4630-BD41-F4578453D1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13867" y="4131750"/>
            <a:ext cx="3268133" cy="1838325"/>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Connettore diritto 19">
            <a:extLst>
              <a:ext uri="{FF2B5EF4-FFF2-40B4-BE49-F238E27FC236}">
                <a16:creationId xmlns:a16="http://schemas.microsoft.com/office/drawing/2014/main" id="{0C96EE25-9C76-4AFE-AF58-EF65BA163A45}"/>
              </a:ext>
            </a:extLst>
          </p:cNvPr>
          <p:cNvCxnSpPr/>
          <p:nvPr/>
        </p:nvCxnSpPr>
        <p:spPr>
          <a:xfrm>
            <a:off x="6296048" y="3530885"/>
            <a:ext cx="547595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118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4"/>
                                        </p:tgtEl>
                                        <p:attrNameLst>
                                          <p:attrName>style.visibility</p:attrName>
                                        </p:attrNameLst>
                                      </p:cBhvr>
                                      <p:to>
                                        <p:strVal val="visible"/>
                                      </p:to>
                                    </p:set>
                                    <p:animEffect transition="in" filter="fade">
                                      <p:cBhvr>
                                        <p:cTn id="12" dur="1000"/>
                                        <p:tgtEl>
                                          <p:spTgt spid="1034"/>
                                        </p:tgtEl>
                                      </p:cBhvr>
                                    </p:animEffect>
                                    <p:anim calcmode="lin" valueType="num">
                                      <p:cBhvr>
                                        <p:cTn id="13" dur="1000" fill="hold"/>
                                        <p:tgtEl>
                                          <p:spTgt spid="1034"/>
                                        </p:tgtEl>
                                        <p:attrNameLst>
                                          <p:attrName>ppt_x</p:attrName>
                                        </p:attrNameLst>
                                      </p:cBhvr>
                                      <p:tavLst>
                                        <p:tav tm="0">
                                          <p:val>
                                            <p:strVal val="#ppt_x"/>
                                          </p:val>
                                        </p:tav>
                                        <p:tav tm="100000">
                                          <p:val>
                                            <p:strVal val="#ppt_x"/>
                                          </p:val>
                                        </p:tav>
                                      </p:tavLst>
                                    </p:anim>
                                    <p:anim calcmode="lin" valueType="num">
                                      <p:cBhvr>
                                        <p:cTn id="14" dur="1000" fill="hold"/>
                                        <p:tgtEl>
                                          <p:spTgt spid="10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1000"/>
                                        <p:tgtEl>
                                          <p:spTgt spid="1030"/>
                                        </p:tgtEl>
                                      </p:cBhvr>
                                    </p:animEffect>
                                    <p:anim calcmode="lin" valueType="num">
                                      <p:cBhvr>
                                        <p:cTn id="18" dur="1000" fill="hold"/>
                                        <p:tgtEl>
                                          <p:spTgt spid="1030"/>
                                        </p:tgtEl>
                                        <p:attrNameLst>
                                          <p:attrName>ppt_x</p:attrName>
                                        </p:attrNameLst>
                                      </p:cBhvr>
                                      <p:tavLst>
                                        <p:tav tm="0">
                                          <p:val>
                                            <p:strVal val="#ppt_x"/>
                                          </p:val>
                                        </p:tav>
                                        <p:tav tm="100000">
                                          <p:val>
                                            <p:strVal val="#ppt_x"/>
                                          </p:val>
                                        </p:tav>
                                      </p:tavLst>
                                    </p:anim>
                                    <p:anim calcmode="lin" valueType="num">
                                      <p:cBhvr>
                                        <p:cTn id="19" dur="1000" fill="hold"/>
                                        <p:tgtEl>
                                          <p:spTgt spid="103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1000"/>
                                        <p:tgtEl>
                                          <p:spTgt spid="1032"/>
                                        </p:tgtEl>
                                      </p:cBhvr>
                                    </p:animEffect>
                                    <p:anim calcmode="lin" valueType="num">
                                      <p:cBhvr>
                                        <p:cTn id="23" dur="1000" fill="hold"/>
                                        <p:tgtEl>
                                          <p:spTgt spid="1032"/>
                                        </p:tgtEl>
                                        <p:attrNameLst>
                                          <p:attrName>ppt_x</p:attrName>
                                        </p:attrNameLst>
                                      </p:cBhvr>
                                      <p:tavLst>
                                        <p:tav tm="0">
                                          <p:val>
                                            <p:strVal val="#ppt_x"/>
                                          </p:val>
                                        </p:tav>
                                        <p:tav tm="100000">
                                          <p:val>
                                            <p:strVal val="#ppt_x"/>
                                          </p:val>
                                        </p:tav>
                                      </p:tavLst>
                                    </p:anim>
                                    <p:anim calcmode="lin" valueType="num">
                                      <p:cBhvr>
                                        <p:cTn id="24" dur="1000" fill="hold"/>
                                        <p:tgtEl>
                                          <p:spTgt spid="103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40"/>
                                        </p:tgtEl>
                                        <p:attrNameLst>
                                          <p:attrName>style.visibility</p:attrName>
                                        </p:attrNameLst>
                                      </p:cBhvr>
                                      <p:to>
                                        <p:strVal val="visible"/>
                                      </p:to>
                                    </p:set>
                                    <p:animEffect transition="in" filter="fade">
                                      <p:cBhvr>
                                        <p:cTn id="27" dur="1000"/>
                                        <p:tgtEl>
                                          <p:spTgt spid="1040"/>
                                        </p:tgtEl>
                                      </p:cBhvr>
                                    </p:animEffect>
                                    <p:anim calcmode="lin" valueType="num">
                                      <p:cBhvr>
                                        <p:cTn id="28" dur="1000" fill="hold"/>
                                        <p:tgtEl>
                                          <p:spTgt spid="1040"/>
                                        </p:tgtEl>
                                        <p:attrNameLst>
                                          <p:attrName>ppt_x</p:attrName>
                                        </p:attrNameLst>
                                      </p:cBhvr>
                                      <p:tavLst>
                                        <p:tav tm="0">
                                          <p:val>
                                            <p:strVal val="#ppt_x"/>
                                          </p:val>
                                        </p:tav>
                                        <p:tav tm="100000">
                                          <p:val>
                                            <p:strVal val="#ppt_x"/>
                                          </p:val>
                                        </p:tav>
                                      </p:tavLst>
                                    </p:anim>
                                    <p:anim calcmode="lin" valueType="num">
                                      <p:cBhvr>
                                        <p:cTn id="29" dur="1000" fill="hold"/>
                                        <p:tgtEl>
                                          <p:spTgt spid="104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42"/>
                                        </p:tgtEl>
                                        <p:attrNameLst>
                                          <p:attrName>style.visibility</p:attrName>
                                        </p:attrNameLst>
                                      </p:cBhvr>
                                      <p:to>
                                        <p:strVal val="visible"/>
                                      </p:to>
                                    </p:set>
                                    <p:animEffect transition="in" filter="fade">
                                      <p:cBhvr>
                                        <p:cTn id="34" dur="1000"/>
                                        <p:tgtEl>
                                          <p:spTgt spid="1042"/>
                                        </p:tgtEl>
                                      </p:cBhvr>
                                    </p:animEffect>
                                    <p:anim calcmode="lin" valueType="num">
                                      <p:cBhvr>
                                        <p:cTn id="35" dur="1000" fill="hold"/>
                                        <p:tgtEl>
                                          <p:spTgt spid="1042"/>
                                        </p:tgtEl>
                                        <p:attrNameLst>
                                          <p:attrName>ppt_x</p:attrName>
                                        </p:attrNameLst>
                                      </p:cBhvr>
                                      <p:tavLst>
                                        <p:tav tm="0">
                                          <p:val>
                                            <p:strVal val="#ppt_x"/>
                                          </p:val>
                                        </p:tav>
                                        <p:tav tm="100000">
                                          <p:val>
                                            <p:strVal val="#ppt_x"/>
                                          </p:val>
                                        </p:tav>
                                      </p:tavLst>
                                    </p:anim>
                                    <p:anim calcmode="lin" valueType="num">
                                      <p:cBhvr>
                                        <p:cTn id="36" dur="1000" fill="hold"/>
                                        <p:tgtEl>
                                          <p:spTgt spid="104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fade">
                                      <p:cBhvr>
                                        <p:cTn id="39" dur="1000"/>
                                        <p:tgtEl>
                                          <p:spTgt spid="1028"/>
                                        </p:tgtEl>
                                      </p:cBhvr>
                                    </p:animEffect>
                                    <p:anim calcmode="lin" valueType="num">
                                      <p:cBhvr>
                                        <p:cTn id="40" dur="1000" fill="hold"/>
                                        <p:tgtEl>
                                          <p:spTgt spid="1028"/>
                                        </p:tgtEl>
                                        <p:attrNameLst>
                                          <p:attrName>ppt_x</p:attrName>
                                        </p:attrNameLst>
                                      </p:cBhvr>
                                      <p:tavLst>
                                        <p:tav tm="0">
                                          <p:val>
                                            <p:strVal val="#ppt_x"/>
                                          </p:val>
                                        </p:tav>
                                        <p:tav tm="100000">
                                          <p:val>
                                            <p:strVal val="#ppt_x"/>
                                          </p:val>
                                        </p:tav>
                                      </p:tavLst>
                                    </p:anim>
                                    <p:anim calcmode="lin" valueType="num">
                                      <p:cBhvr>
                                        <p:cTn id="4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ema di Office">
  <a:themeElements>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576_TF33781529" id="{983F7A60-F286-468A-9287-F2C691CD161A}" vid="{9F569F7E-D979-4A72-B985-100A2145339B}"/>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themeOverride>
</file>

<file path=docProps/app.xml><?xml version="1.0" encoding="utf-8"?>
<Properties xmlns="http://schemas.openxmlformats.org/officeDocument/2006/extended-properties" xmlns:vt="http://schemas.openxmlformats.org/officeDocument/2006/docPropsVTypes">
  <TotalTime>1754</TotalTime>
  <Words>1363</Words>
  <Application>Microsoft Office PowerPoint</Application>
  <PresentationFormat>Widescreen</PresentationFormat>
  <Paragraphs>260</Paragraphs>
  <Slides>36</Slides>
  <Notes>3</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36</vt:i4>
      </vt:variant>
    </vt:vector>
  </HeadingPairs>
  <TitlesOfParts>
    <vt:vector size="47" baseType="lpstr">
      <vt:lpstr>Arial</vt:lpstr>
      <vt:lpstr>Arial Black</vt:lpstr>
      <vt:lpstr>Calibri</vt:lpstr>
      <vt:lpstr>Cambria Math</vt:lpstr>
      <vt:lpstr>Consolas</vt:lpstr>
      <vt:lpstr>Courier New</vt:lpstr>
      <vt:lpstr>Harlow Solid Italic</vt:lpstr>
      <vt:lpstr>Tahoma</vt:lpstr>
      <vt:lpstr>Times New Roman</vt:lpstr>
      <vt:lpstr>Wingdings</vt:lpstr>
      <vt:lpstr>1_Tema di Office</vt:lpstr>
      <vt:lpstr>Syntactical errors detection </vt:lpstr>
      <vt:lpstr>Indice</vt:lpstr>
      <vt:lpstr>Riepilogo</vt:lpstr>
      <vt:lpstr>Scopo del lavoro</vt:lpstr>
      <vt:lpstr>Alla ricerca degli strumenti necessari</vt:lpstr>
      <vt:lpstr>WomboCombo: l’unione fa la forza</vt:lpstr>
      <vt:lpstr>Algoritmo di verifica</vt:lpstr>
      <vt:lpstr>Passi in avanti col progetto</vt:lpstr>
      <vt:lpstr>Test su dataset europei</vt:lpstr>
      <vt:lpstr>Test su dataset europei… senza problemi</vt:lpstr>
      <vt:lpstr>Test su dataset europei</vt:lpstr>
      <vt:lpstr>Test su dataset europei… senza problemi</vt:lpstr>
      <vt:lpstr>Test su dataset europei</vt:lpstr>
      <vt:lpstr>Test su dataset europei… senza problemi</vt:lpstr>
      <vt:lpstr>Test su dataset europei</vt:lpstr>
      <vt:lpstr>Test su dataset europei… senza problemi</vt:lpstr>
      <vt:lpstr>Test su dataset europei</vt:lpstr>
      <vt:lpstr>Test su dataset europei… con piccoli problemi</vt:lpstr>
      <vt:lpstr>Correzione degli errori </vt:lpstr>
      <vt:lpstr>Correzione dei cluster: primo metodo</vt:lpstr>
      <vt:lpstr>Correzione dei cluster: primo metodo</vt:lpstr>
      <vt:lpstr>Correzione dei cluster: primo metodo</vt:lpstr>
      <vt:lpstr>Correzione dei cluster: secondo metodo</vt:lpstr>
      <vt:lpstr>Perché utilizzare il primo metodo?</vt:lpstr>
      <vt:lpstr>Implementazione in Javascript/NodeJS</vt:lpstr>
      <vt:lpstr>Perché farlo?</vt:lpstr>
      <vt:lpstr>Sono state mantenute tutte le caratteristiche?</vt:lpstr>
      <vt:lpstr>Sono state mantenute tutte le caratteristiche?</vt:lpstr>
      <vt:lpstr>WomboCombo</vt:lpstr>
      <vt:lpstr>Gestione del clustering</vt:lpstr>
      <vt:lpstr>Progettazione in FLY</vt:lpstr>
      <vt:lpstr>Librerie e codice Python </vt:lpstr>
      <vt:lpstr>Computazione della matrice</vt:lpstr>
      <vt:lpstr>Computazione della matrice</vt:lpstr>
      <vt:lpstr>Come proseguire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Syntactical errors detection</dc:title>
  <dc:creator>Luca Postiglione</dc:creator>
  <cp:lastModifiedBy>Luca Postiglione</cp:lastModifiedBy>
  <cp:revision>91</cp:revision>
  <dcterms:created xsi:type="dcterms:W3CDTF">2019-09-03T11:30:02Z</dcterms:created>
  <dcterms:modified xsi:type="dcterms:W3CDTF">2019-09-13T12:26:28Z</dcterms:modified>
</cp:coreProperties>
</file>