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9"/>
  </p:notesMasterIdLst>
  <p:sldIdLst>
    <p:sldId id="256" r:id="rId3"/>
    <p:sldId id="257" r:id="rId4"/>
    <p:sldId id="297" r:id="rId5"/>
    <p:sldId id="258" r:id="rId6"/>
    <p:sldId id="316" r:id="rId7"/>
    <p:sldId id="259" r:id="rId8"/>
    <p:sldId id="260" r:id="rId9"/>
    <p:sldId id="298" r:id="rId10"/>
    <p:sldId id="299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90" r:id="rId20"/>
    <p:sldId id="274" r:id="rId21"/>
    <p:sldId id="291" r:id="rId22"/>
    <p:sldId id="292" r:id="rId23"/>
    <p:sldId id="276" r:id="rId24"/>
    <p:sldId id="324" r:id="rId25"/>
    <p:sldId id="325" r:id="rId26"/>
    <p:sldId id="279" r:id="rId27"/>
    <p:sldId id="280" r:id="rId28"/>
    <p:sldId id="281" r:id="rId29"/>
    <p:sldId id="283" r:id="rId30"/>
    <p:sldId id="322" r:id="rId31"/>
    <p:sldId id="284" r:id="rId32"/>
    <p:sldId id="319" r:id="rId33"/>
    <p:sldId id="331" r:id="rId34"/>
    <p:sldId id="318" r:id="rId35"/>
    <p:sldId id="326" r:id="rId36"/>
    <p:sldId id="286" r:id="rId37"/>
    <p:sldId id="320" r:id="rId38"/>
    <p:sldId id="333" r:id="rId39"/>
    <p:sldId id="288" r:id="rId40"/>
    <p:sldId id="334" r:id="rId41"/>
    <p:sldId id="335" r:id="rId42"/>
    <p:sldId id="287" r:id="rId43"/>
    <p:sldId id="289" r:id="rId44"/>
    <p:sldId id="306" r:id="rId45"/>
    <p:sldId id="305" r:id="rId46"/>
    <p:sldId id="329" r:id="rId47"/>
    <p:sldId id="330" r:id="rId48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PR" initials="MP" lastIdx="10" clrIdx="0">
    <p:extLst>
      <p:ext uri="{19B8F6BF-5375-455C-9EA6-DF929625EA0E}">
        <p15:presenceInfo xmlns:p15="http://schemas.microsoft.com/office/powerpoint/2012/main" userId="3ac2f7428950c5e9" providerId="Windows Live"/>
      </p:ext>
    </p:extLst>
  </p:cmAuthor>
  <p:cmAuthor id="2" name="massimo giordano" initials="mg" lastIdx="1" clrIdx="1">
    <p:extLst>
      <p:ext uri="{19B8F6BF-5375-455C-9EA6-DF929625EA0E}">
        <p15:presenceInfo xmlns:p15="http://schemas.microsoft.com/office/powerpoint/2012/main" userId="5edd3d837bd8b2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6"/>
    <a:srgbClr val="1E1E1E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7" autoAdjust="0"/>
  </p:normalViewPr>
  <p:slideViewPr>
    <p:cSldViewPr snapToGrid="0">
      <p:cViewPr varScale="1">
        <p:scale>
          <a:sx n="96" d="100"/>
          <a:sy n="96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imo giordano" userId="5edd3d837bd8b20c" providerId="LiveId" clId="{49BB7B52-9F6B-45B9-9376-EC614CDC5D48}"/>
    <pc:docChg chg="modSld">
      <pc:chgData name="massimo giordano" userId="5edd3d837bd8b20c" providerId="LiveId" clId="{49BB7B52-9F6B-45B9-9376-EC614CDC5D48}" dt="2019-08-29T18:27:41.422" v="1" actId="14100"/>
      <pc:docMkLst>
        <pc:docMk/>
      </pc:docMkLst>
      <pc:sldChg chg="modSp">
        <pc:chgData name="massimo giordano" userId="5edd3d837bd8b20c" providerId="LiveId" clId="{49BB7B52-9F6B-45B9-9376-EC614CDC5D48}" dt="2019-08-29T18:27:41.422" v="1" actId="14100"/>
        <pc:sldMkLst>
          <pc:docMk/>
          <pc:sldMk cId="129530775" sldId="301"/>
        </pc:sldMkLst>
        <pc:picChg chg="mod">
          <ac:chgData name="massimo giordano" userId="5edd3d837bd8b20c" providerId="LiveId" clId="{49BB7B52-9F6B-45B9-9376-EC614CDC5D48}" dt="2019-08-29T18:27:41.422" v="1" actId="14100"/>
          <ac:picMkLst>
            <pc:docMk/>
            <pc:sldMk cId="129530775" sldId="301"/>
            <ac:picMk id="4" creationId="{35317CC7-4513-4FAB-997A-9896AB9F45CD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2T16:03:14.345" idx="1">
    <p:pos x="10" y="10"/>
    <p:text>•Descrizione dell'ipergrafo
•Come vengono utilizzati gli ipergrafi nella vita quotidiana
•Descrizione degli esempi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2T16:03:14.345" idx="1">
    <p:pos x="10" y="10"/>
    <p:text>•Descrizione dell'ipergrafo
•Come vengono utilizzati gli ipergrafi nella vita quotidiana
•Descrizione degli esempi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2T16:19:31.120" idx="2">
    <p:pos x="10" y="10"/>
    <p:text>•Tre tipi di visualizzazioni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03T18:37:17.97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2T16:31:27.514" idx="5">
    <p:pos x="10" y="10"/>
    <p:text>Descrizione nodejs
Che cos'è package.json
package-lock.json
node_modules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2T16:32:53.504" idx="6">
    <p:pos x="10" y="10"/>
    <p:text>install
prende le dipendenze
installa in node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2T16:35:01.076" idx="7">
    <p:pos x="10" y="10"/>
    <p:text>babel transpila il codice perchè import/export è più recente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2T16:36:15.154" idx="8">
    <p:pos x="10" y="10"/>
    <p:text>si occupa lui delle dipendenze
crea il pacchetto con tutti i file javascript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2T16:37:31.493" idx="9">
    <p:pos x="10" y="10"/>
    <p:text>descrizione di entry, output, loaders e plugins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10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B72DCB1-B4DB-4D46-A5A3-1263DEA5C29C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8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88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ABCD02B-3681-403B-9D8C-3142E5C34ECC}" type="slidenum">
              <a:rPr lang="it-IT" sz="1400" b="0" strike="noStrike" spc="-1">
                <a:latin typeface="Times New Roman"/>
              </a:rPr>
              <a:t>3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86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1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EE6F754-DDEE-45B0-8116-D2EDDB0264D1}" type="slidenum">
              <a:rPr lang="it-IT" sz="1400" b="0" strike="noStrike" spc="-1">
                <a:latin typeface="Times New Roman"/>
              </a:rPr>
              <a:t>14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1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503A077-EB38-48B3-863A-327E765CF279}" type="slidenum">
              <a:rPr lang="it-IT" sz="1400" b="0" strike="noStrike" spc="-1">
                <a:latin typeface="Times New Roman"/>
              </a:rPr>
              <a:t>15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2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2A74787-270E-42D5-9D65-B48763511520}" type="slidenum">
              <a:rPr lang="it-IT" sz="1400" b="0" strike="noStrike" spc="-1">
                <a:latin typeface="Times New Roman"/>
              </a:rPr>
              <a:t>16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2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678FF47-5A20-4185-A17A-E6B5999715EB}" type="slidenum">
              <a:rPr lang="it-IT" sz="1400" b="0" strike="noStrike" spc="-1">
                <a:latin typeface="Times New Roman"/>
              </a:rPr>
              <a:t>17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2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678FF47-5A20-4185-A17A-E6B5999715EB}" type="slidenum">
              <a:rPr lang="it-IT" sz="1400" b="0" strike="noStrike" spc="-1">
                <a:latin typeface="Times New Roman"/>
              </a:rPr>
              <a:t>18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707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2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30A8CAA-80FA-4A06-98B6-7B629E342C1A}" type="slidenum">
              <a:rPr lang="it-IT" sz="1400" b="0" strike="noStrike" spc="-1">
                <a:latin typeface="Times New Roman"/>
              </a:rPr>
              <a:t>19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2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30A8CAA-80FA-4A06-98B6-7B629E342C1A}" type="slidenum">
              <a:rPr lang="it-IT" sz="1400" b="0" strike="noStrike" spc="-1">
                <a:latin typeface="Times New Roman"/>
              </a:rPr>
              <a:t>20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891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2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30A8CAA-80FA-4A06-98B6-7B629E342C1A}" type="slidenum">
              <a:rPr lang="it-IT" sz="1400" b="0" strike="noStrike" spc="-1">
                <a:latin typeface="Times New Roman"/>
              </a:rPr>
              <a:t>21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516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3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1C5BC71-200A-4A27-9F54-76BDF9A707BE}" type="slidenum">
              <a:rPr lang="it-IT" sz="1400" b="0" strike="noStrike" spc="-1">
                <a:latin typeface="Times New Roman"/>
              </a:rPr>
              <a:t>22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4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8B5EB63-F258-43AD-B045-9C4EE678F3BE}" type="slidenum">
              <a:rPr lang="it-IT" sz="1400" b="0" strike="noStrike" spc="-1">
                <a:latin typeface="Times New Roman"/>
              </a:rPr>
              <a:t>23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0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8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88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ABCD02B-3681-403B-9D8C-3142E5C34ECC}" type="slidenum">
              <a:rPr lang="it-IT" sz="1400" b="0" strike="noStrike" spc="-1">
                <a:latin typeface="Times New Roman"/>
              </a:rPr>
              <a:t>4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4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8B5EB63-F258-43AD-B045-9C4EE678F3BE}" type="slidenum">
              <a:rPr lang="it-IT" sz="1400" b="0" strike="noStrike" spc="-1">
                <a:latin typeface="Times New Roman"/>
              </a:rPr>
              <a:t>24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674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4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8B5EB63-F258-43AD-B045-9C4EE678F3BE}" type="slidenum">
              <a:rPr lang="it-IT" sz="1400" b="0" strike="noStrike" spc="-1">
                <a:latin typeface="Times New Roman"/>
              </a:rPr>
              <a:t>25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4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38C9787-AF7C-4C2D-BD40-934D5DE096DC}" type="slidenum">
              <a:rPr lang="it-IT" sz="1400" b="0" strike="noStrike" spc="-1">
                <a:latin typeface="Times New Roman"/>
              </a:rPr>
              <a:t>26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4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B60857B-317A-45DE-BD8F-84888678C8FA}" type="slidenum">
              <a:rPr lang="it-IT" sz="1400" b="0" strike="noStrike" spc="-1">
                <a:latin typeface="Times New Roman"/>
              </a:rPr>
              <a:t>27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5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8559DC1-A944-416E-8F65-102380D3F1BF}" type="slidenum">
              <a:rPr lang="it-IT" sz="1400" b="0" strike="noStrike" spc="-1">
                <a:latin typeface="Times New Roman"/>
              </a:rPr>
              <a:t>29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893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5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8559DC1-A944-416E-8F65-102380D3F1BF}" type="slidenum">
              <a:rPr lang="it-IT" sz="1400" b="0" strike="noStrike" spc="-1">
                <a:latin typeface="Times New Roman"/>
              </a:rPr>
              <a:t>30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 dirty="0">
              <a:latin typeface="Arial"/>
            </a:endParaRPr>
          </a:p>
        </p:txBody>
      </p:sp>
      <p:sp>
        <p:nvSpPr>
          <p:cNvPr id="95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8559DC1-A944-416E-8F65-102380D3F1BF}" type="slidenum">
              <a:rPr lang="it-IT" sz="1400" b="0" strike="noStrike" spc="-1">
                <a:latin typeface="Times New Roman"/>
              </a:rPr>
              <a:t>31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578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5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8559DC1-A944-416E-8F65-102380D3F1BF}" type="slidenum">
              <a:rPr lang="it-IT" sz="1400" b="0" strike="noStrike" spc="-1">
                <a:latin typeface="Times New Roman"/>
              </a:rPr>
              <a:t>32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80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5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8559DC1-A944-416E-8F65-102380D3F1BF}" type="slidenum">
              <a:rPr lang="it-IT" sz="1400" b="0" strike="noStrike" spc="-1">
                <a:latin typeface="Times New Roman"/>
              </a:rPr>
              <a:t>33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00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5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8559DC1-A944-416E-8F65-102380D3F1BF}" type="slidenum">
              <a:rPr lang="it-IT" sz="1400" b="0" strike="noStrike" spc="-1">
                <a:latin typeface="Times New Roman"/>
              </a:rPr>
              <a:t>34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78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8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88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ABCD02B-3681-403B-9D8C-3142E5C34ECC}" type="slidenum">
              <a:rPr lang="it-IT" sz="1400" b="0" strike="noStrike" spc="-1">
                <a:latin typeface="Times New Roman"/>
              </a:rPr>
              <a:t>5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419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5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8559DC1-A944-416E-8F65-102380D3F1BF}" type="slidenum">
              <a:rPr lang="it-IT" sz="1400" b="0" strike="noStrike" spc="-1">
                <a:latin typeface="Times New Roman"/>
              </a:rPr>
              <a:t>36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82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5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F037233-6874-4611-9CCD-43744E1F7FB1}" type="slidenum">
              <a:rPr lang="it-IT" sz="1400" b="0" strike="noStrike" spc="-1">
                <a:latin typeface="Times New Roman"/>
              </a:rPr>
              <a:t>37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599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5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F037233-6874-4611-9CCD-43744E1F7FB1}" type="slidenum">
              <a:rPr lang="it-IT" sz="1400" b="0" strike="noStrike" spc="-1">
                <a:latin typeface="Times New Roman"/>
              </a:rPr>
              <a:t>38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5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F037233-6874-4611-9CCD-43744E1F7FB1}" type="slidenum">
              <a:rPr lang="it-IT" sz="1400" b="0" strike="noStrike" spc="-1">
                <a:latin typeface="Times New Roman"/>
              </a:rPr>
              <a:t>39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508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5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F037233-6874-4611-9CCD-43744E1F7FB1}" type="slidenum">
              <a:rPr lang="it-IT" sz="1400" b="0" strike="noStrike" spc="-1">
                <a:latin typeface="Times New Roman"/>
              </a:rPr>
              <a:t>40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805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6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CA44D75-9651-410F-8982-855C4BF4902C}" type="slidenum">
              <a:rPr lang="it-IT" sz="1400" b="0" strike="noStrike" spc="-1">
                <a:latin typeface="Times New Roman"/>
              </a:rPr>
              <a:t>42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6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CA44D75-9651-410F-8982-855C4BF4902C}" type="slidenum">
              <a:rPr lang="it-IT" sz="1400" b="0" strike="noStrike" spc="-1">
                <a:latin typeface="Times New Roman"/>
              </a:rPr>
              <a:t>43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276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6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CA44D75-9651-410F-8982-855C4BF4902C}" type="slidenum">
              <a:rPr lang="it-IT" sz="1400" b="0" strike="noStrike" spc="-1">
                <a:latin typeface="Times New Roman"/>
              </a:rPr>
              <a:t>44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6211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B72DCB1-B4DB-4D46-A5A3-1263DEA5C29C}" type="slidenum">
              <a:rPr lang="it-IT" sz="1400" b="0" strike="noStrike" spc="-1" smtClean="0">
                <a:latin typeface="Times New Roman"/>
              </a:rPr>
              <a:t>46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002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8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88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EC14C35-A85E-48A3-A4D4-7144DB027E79}" type="slidenum">
              <a:rPr lang="it-IT" sz="1400" b="0" strike="noStrike" spc="-1">
                <a:latin typeface="Times New Roman"/>
              </a:rPr>
              <a:t>7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8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89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D9AE16D-ECFA-4B35-9418-FD232ECCC7A7}" type="slidenum">
              <a:rPr lang="it-IT" sz="1400" b="0" strike="noStrike" spc="-1">
                <a:latin typeface="Times New Roman"/>
              </a:rPr>
              <a:t>8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61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0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05B2EC5-E777-44FB-BF96-E047B4C91BD0}" type="slidenum">
              <a:rPr lang="it-IT" sz="1400" b="0" strike="noStrike" spc="-1">
                <a:latin typeface="Times New Roman"/>
              </a:rPr>
              <a:t>9</a:t>
            </a:fld>
            <a:endParaRPr lang="it-IT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664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0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4F9B268-2767-4A4E-8983-11675E2DCE2A}" type="slidenum">
              <a:rPr lang="it-IT" sz="1400" b="0" strike="noStrike" spc="-1">
                <a:latin typeface="Times New Roman"/>
              </a:rPr>
              <a:t>10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0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C9842CC-6E91-47ED-9091-B463D4C8AA0D}" type="slidenum">
              <a:rPr lang="it-IT" sz="1400" b="0" strike="noStrike" spc="-1">
                <a:latin typeface="Times New Roman"/>
              </a:rPr>
              <a:t>12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9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91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69656A8-ABB0-4483-89E0-0C966604C5F7}" type="slidenum">
              <a:rPr lang="it-IT" sz="1400" b="0" strike="noStrike" spc="-1">
                <a:latin typeface="Times New Roman"/>
              </a:rPr>
              <a:t>13</a:t>
            </a:fld>
            <a:endParaRPr lang="it-IT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892440" y="4470840"/>
            <a:ext cx="1409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Roboto Light"/>
                <a:ea typeface="Roboto Light"/>
              </a:rPr>
              <a:t>Unity</a:t>
            </a:r>
            <a:endParaRPr lang="it-IT" sz="1800" b="0" strike="noStrike" spc="-1">
              <a:latin typeface="Arial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02840" y="4486680"/>
            <a:ext cx="496440" cy="503640"/>
            <a:chOff x="402840" y="4486680"/>
            <a:chExt cx="496440" cy="503640"/>
          </a:xfrm>
        </p:grpSpPr>
        <p:sp>
          <p:nvSpPr>
            <p:cNvPr id="3" name="CustomShape 4"/>
            <p:cNvSpPr/>
            <p:nvPr/>
          </p:nvSpPr>
          <p:spPr>
            <a:xfrm rot="904200">
              <a:off x="573840" y="4514040"/>
              <a:ext cx="231840" cy="146880"/>
            </a:xfrm>
            <a:custGeom>
              <a:avLst/>
              <a:gdLst/>
              <a:ahLst/>
              <a:cxnLst/>
              <a:rect l="l" t="t" r="r" b="b"/>
              <a:pathLst>
                <a:path w="21600" h="20852">
                  <a:moveTo>
                    <a:pt x="0" y="15394"/>
                  </a:moveTo>
                  <a:lnTo>
                    <a:pt x="48" y="13807"/>
                  </a:lnTo>
                  <a:cubicBezTo>
                    <a:pt x="217" y="6887"/>
                    <a:pt x="3615" y="1139"/>
                    <a:pt x="8125" y="147"/>
                  </a:cubicBezTo>
                  <a:cubicBezTo>
                    <a:pt x="12194" y="-748"/>
                    <a:pt x="16168" y="2517"/>
                    <a:pt x="17903" y="8182"/>
                  </a:cubicBezTo>
                  <a:lnTo>
                    <a:pt x="21600" y="19886"/>
                  </a:lnTo>
                  <a:lnTo>
                    <a:pt x="15573" y="20852"/>
                  </a:lnTo>
                  <a:lnTo>
                    <a:pt x="8446" y="8848"/>
                  </a:lnTo>
                  <a:lnTo>
                    <a:pt x="7807" y="13748"/>
                  </a:lnTo>
                  <a:lnTo>
                    <a:pt x="0" y="15394"/>
                  </a:lnTo>
                  <a:close/>
                </a:path>
              </a:pathLst>
            </a:custGeom>
            <a:gradFill rotWithShape="0">
              <a:gsLst>
                <a:gs pos="0">
                  <a:srgbClr val="4472C4"/>
                </a:gs>
                <a:gs pos="100000">
                  <a:srgbClr val="ED7D31"/>
                </a:gs>
              </a:gsLst>
              <a:lin ang="9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 rot="5254200">
              <a:off x="704880" y="4642200"/>
              <a:ext cx="231840" cy="146880"/>
            </a:xfrm>
            <a:custGeom>
              <a:avLst/>
              <a:gdLst/>
              <a:ahLst/>
              <a:cxnLst/>
              <a:rect l="l" t="t" r="r" b="b"/>
              <a:pathLst>
                <a:path w="21600" h="20852">
                  <a:moveTo>
                    <a:pt x="0" y="15394"/>
                  </a:moveTo>
                  <a:lnTo>
                    <a:pt x="48" y="13807"/>
                  </a:lnTo>
                  <a:cubicBezTo>
                    <a:pt x="217" y="6887"/>
                    <a:pt x="3615" y="1139"/>
                    <a:pt x="8125" y="147"/>
                  </a:cubicBezTo>
                  <a:cubicBezTo>
                    <a:pt x="12194" y="-748"/>
                    <a:pt x="16168" y="2517"/>
                    <a:pt x="17903" y="8182"/>
                  </a:cubicBezTo>
                  <a:lnTo>
                    <a:pt x="21600" y="19886"/>
                  </a:lnTo>
                  <a:lnTo>
                    <a:pt x="15573" y="20852"/>
                  </a:lnTo>
                  <a:lnTo>
                    <a:pt x="8446" y="8848"/>
                  </a:lnTo>
                  <a:lnTo>
                    <a:pt x="7807" y="13748"/>
                  </a:lnTo>
                  <a:lnTo>
                    <a:pt x="0" y="15394"/>
                  </a:ln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A5A5A5"/>
                </a:gs>
              </a:gsLst>
              <a:lin ang="525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 rot="9553200">
              <a:off x="627480" y="4804920"/>
              <a:ext cx="231840" cy="146880"/>
            </a:xfrm>
            <a:custGeom>
              <a:avLst/>
              <a:gdLst/>
              <a:ahLst/>
              <a:cxnLst/>
              <a:rect l="l" t="t" r="r" b="b"/>
              <a:pathLst>
                <a:path w="21600" h="20852">
                  <a:moveTo>
                    <a:pt x="0" y="15394"/>
                  </a:moveTo>
                  <a:lnTo>
                    <a:pt x="48" y="13807"/>
                  </a:lnTo>
                  <a:cubicBezTo>
                    <a:pt x="217" y="6887"/>
                    <a:pt x="3615" y="1139"/>
                    <a:pt x="8125" y="147"/>
                  </a:cubicBezTo>
                  <a:cubicBezTo>
                    <a:pt x="12194" y="-748"/>
                    <a:pt x="16168" y="2517"/>
                    <a:pt x="17903" y="8182"/>
                  </a:cubicBezTo>
                  <a:lnTo>
                    <a:pt x="21600" y="19886"/>
                  </a:lnTo>
                  <a:lnTo>
                    <a:pt x="15573" y="20852"/>
                  </a:lnTo>
                  <a:lnTo>
                    <a:pt x="8446" y="8848"/>
                  </a:lnTo>
                  <a:lnTo>
                    <a:pt x="7807" y="13748"/>
                  </a:lnTo>
                  <a:lnTo>
                    <a:pt x="0" y="15394"/>
                  </a:lnTo>
                  <a:close/>
                </a:path>
              </a:pathLst>
            </a:custGeom>
            <a:gradFill rotWithShape="0">
              <a:gsLst>
                <a:gs pos="0">
                  <a:srgbClr val="A5A5A5"/>
                </a:gs>
                <a:gs pos="100000">
                  <a:srgbClr val="FFC000"/>
                </a:gs>
              </a:gsLst>
              <a:lin ang="9552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 rot="13868400">
              <a:off x="445320" y="4780440"/>
              <a:ext cx="231840" cy="146880"/>
            </a:xfrm>
            <a:custGeom>
              <a:avLst/>
              <a:gdLst/>
              <a:ahLst/>
              <a:cxnLst/>
              <a:rect l="l" t="t" r="r" b="b"/>
              <a:pathLst>
                <a:path w="21600" h="20852">
                  <a:moveTo>
                    <a:pt x="0" y="15394"/>
                  </a:moveTo>
                  <a:lnTo>
                    <a:pt x="48" y="13807"/>
                  </a:lnTo>
                  <a:cubicBezTo>
                    <a:pt x="217" y="6887"/>
                    <a:pt x="3615" y="1139"/>
                    <a:pt x="8125" y="147"/>
                  </a:cubicBezTo>
                  <a:cubicBezTo>
                    <a:pt x="12194" y="-748"/>
                    <a:pt x="16168" y="2517"/>
                    <a:pt x="17903" y="8182"/>
                  </a:cubicBezTo>
                  <a:lnTo>
                    <a:pt x="21600" y="19886"/>
                  </a:lnTo>
                  <a:lnTo>
                    <a:pt x="15573" y="20852"/>
                  </a:lnTo>
                  <a:lnTo>
                    <a:pt x="8446" y="8848"/>
                  </a:lnTo>
                  <a:lnTo>
                    <a:pt x="7807" y="13748"/>
                  </a:lnTo>
                  <a:lnTo>
                    <a:pt x="0" y="15394"/>
                  </a:lnTo>
                  <a:close/>
                </a:path>
              </a:pathLst>
            </a:custGeom>
            <a:gradFill rotWithShape="0">
              <a:gsLst>
                <a:gs pos="0">
                  <a:srgbClr val="FFC000"/>
                </a:gs>
                <a:gs pos="100000">
                  <a:srgbClr val="5B9BD5"/>
                </a:gs>
              </a:gsLst>
              <a:lin ang="13872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 rot="18160800">
              <a:off x="411120" y="4600800"/>
              <a:ext cx="231840" cy="146880"/>
            </a:xfrm>
            <a:custGeom>
              <a:avLst/>
              <a:gdLst/>
              <a:ahLst/>
              <a:cxnLst/>
              <a:rect l="l" t="t" r="r" b="b"/>
              <a:pathLst>
                <a:path w="21600" h="20852">
                  <a:moveTo>
                    <a:pt x="0" y="15394"/>
                  </a:moveTo>
                  <a:lnTo>
                    <a:pt x="48" y="13807"/>
                  </a:lnTo>
                  <a:cubicBezTo>
                    <a:pt x="217" y="6887"/>
                    <a:pt x="3615" y="1139"/>
                    <a:pt x="8125" y="147"/>
                  </a:cubicBezTo>
                  <a:cubicBezTo>
                    <a:pt x="12194" y="-748"/>
                    <a:pt x="16168" y="2517"/>
                    <a:pt x="17903" y="8182"/>
                  </a:cubicBezTo>
                  <a:lnTo>
                    <a:pt x="21600" y="19886"/>
                  </a:lnTo>
                  <a:lnTo>
                    <a:pt x="15573" y="20852"/>
                  </a:lnTo>
                  <a:lnTo>
                    <a:pt x="8446" y="8848"/>
                  </a:lnTo>
                  <a:lnTo>
                    <a:pt x="7807" y="13748"/>
                  </a:lnTo>
                  <a:lnTo>
                    <a:pt x="0" y="15394"/>
                  </a:lnTo>
                  <a:close/>
                </a:path>
              </a:pathLst>
            </a:custGeom>
            <a:gradFill rotWithShape="0">
              <a:gsLst>
                <a:gs pos="0">
                  <a:srgbClr val="5B9BD5"/>
                </a:gs>
                <a:gs pos="100000">
                  <a:srgbClr val="13A25F"/>
                </a:gs>
              </a:gsLst>
              <a:lin ang="18162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" name="CustomShape 9"/>
          <p:cNvSpPr/>
          <p:nvPr/>
        </p:nvSpPr>
        <p:spPr>
          <a:xfrm>
            <a:off x="428400" y="5103720"/>
            <a:ext cx="1830240" cy="54720"/>
          </a:xfrm>
          <a:prstGeom prst="rect">
            <a:avLst/>
          </a:prstGeom>
          <a:solidFill>
            <a:srgbClr val="CECE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898560" y="4724640"/>
            <a:ext cx="227592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900" b="0" strike="noStrike" spc="-1">
                <a:solidFill>
                  <a:srgbClr val="44546A"/>
                </a:solidFill>
                <a:latin typeface="Roboto Light"/>
                <a:ea typeface="Roboto Light"/>
              </a:rPr>
              <a:t>PowerPoint Presentation</a:t>
            </a:r>
            <a:endParaRPr lang="it-IT" sz="900" b="0" strike="noStrike" spc="-1">
              <a:latin typeface="Arial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892440" y="4470840"/>
            <a:ext cx="1409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Roboto Light"/>
                <a:ea typeface="Roboto Light"/>
              </a:rPr>
              <a:t>Unity</a:t>
            </a:r>
            <a:endParaRPr lang="it-IT" sz="1800" b="0" strike="noStrike" spc="-1">
              <a:latin typeface="Arial"/>
            </a:endParaRPr>
          </a:p>
        </p:txBody>
      </p:sp>
      <p:grpSp>
        <p:nvGrpSpPr>
          <p:cNvPr id="50" name="Group 3"/>
          <p:cNvGrpSpPr/>
          <p:nvPr/>
        </p:nvGrpSpPr>
        <p:grpSpPr>
          <a:xfrm>
            <a:off x="402840" y="4486680"/>
            <a:ext cx="496440" cy="503640"/>
            <a:chOff x="402840" y="4486680"/>
            <a:chExt cx="496440" cy="503640"/>
          </a:xfrm>
        </p:grpSpPr>
        <p:sp>
          <p:nvSpPr>
            <p:cNvPr id="51" name="CustomShape 4"/>
            <p:cNvSpPr/>
            <p:nvPr/>
          </p:nvSpPr>
          <p:spPr>
            <a:xfrm rot="904200">
              <a:off x="573840" y="4514040"/>
              <a:ext cx="231840" cy="146880"/>
            </a:xfrm>
            <a:custGeom>
              <a:avLst/>
              <a:gdLst/>
              <a:ahLst/>
              <a:cxnLst/>
              <a:rect l="l" t="t" r="r" b="b"/>
              <a:pathLst>
                <a:path w="21600" h="20852">
                  <a:moveTo>
                    <a:pt x="0" y="15394"/>
                  </a:moveTo>
                  <a:lnTo>
                    <a:pt x="48" y="13807"/>
                  </a:lnTo>
                  <a:cubicBezTo>
                    <a:pt x="217" y="6887"/>
                    <a:pt x="3615" y="1139"/>
                    <a:pt x="8125" y="147"/>
                  </a:cubicBezTo>
                  <a:cubicBezTo>
                    <a:pt x="12194" y="-748"/>
                    <a:pt x="16168" y="2517"/>
                    <a:pt x="17903" y="8182"/>
                  </a:cubicBezTo>
                  <a:lnTo>
                    <a:pt x="21600" y="19886"/>
                  </a:lnTo>
                  <a:lnTo>
                    <a:pt x="15573" y="20852"/>
                  </a:lnTo>
                  <a:lnTo>
                    <a:pt x="8446" y="8848"/>
                  </a:lnTo>
                  <a:lnTo>
                    <a:pt x="7807" y="13748"/>
                  </a:lnTo>
                  <a:lnTo>
                    <a:pt x="0" y="15394"/>
                  </a:lnTo>
                  <a:close/>
                </a:path>
              </a:pathLst>
            </a:custGeom>
            <a:gradFill rotWithShape="0">
              <a:gsLst>
                <a:gs pos="0">
                  <a:srgbClr val="4472C4"/>
                </a:gs>
                <a:gs pos="100000">
                  <a:srgbClr val="ED7D31"/>
                </a:gs>
              </a:gsLst>
              <a:lin ang="9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5"/>
            <p:cNvSpPr/>
            <p:nvPr/>
          </p:nvSpPr>
          <p:spPr>
            <a:xfrm rot="5254200">
              <a:off x="704880" y="4642200"/>
              <a:ext cx="231840" cy="146880"/>
            </a:xfrm>
            <a:custGeom>
              <a:avLst/>
              <a:gdLst/>
              <a:ahLst/>
              <a:cxnLst/>
              <a:rect l="l" t="t" r="r" b="b"/>
              <a:pathLst>
                <a:path w="21600" h="20852">
                  <a:moveTo>
                    <a:pt x="0" y="15394"/>
                  </a:moveTo>
                  <a:lnTo>
                    <a:pt x="48" y="13807"/>
                  </a:lnTo>
                  <a:cubicBezTo>
                    <a:pt x="217" y="6887"/>
                    <a:pt x="3615" y="1139"/>
                    <a:pt x="8125" y="147"/>
                  </a:cubicBezTo>
                  <a:cubicBezTo>
                    <a:pt x="12194" y="-748"/>
                    <a:pt x="16168" y="2517"/>
                    <a:pt x="17903" y="8182"/>
                  </a:cubicBezTo>
                  <a:lnTo>
                    <a:pt x="21600" y="19886"/>
                  </a:lnTo>
                  <a:lnTo>
                    <a:pt x="15573" y="20852"/>
                  </a:lnTo>
                  <a:lnTo>
                    <a:pt x="8446" y="8848"/>
                  </a:lnTo>
                  <a:lnTo>
                    <a:pt x="7807" y="13748"/>
                  </a:lnTo>
                  <a:lnTo>
                    <a:pt x="0" y="15394"/>
                  </a:ln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A5A5A5"/>
                </a:gs>
              </a:gsLst>
              <a:lin ang="525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6"/>
            <p:cNvSpPr/>
            <p:nvPr/>
          </p:nvSpPr>
          <p:spPr>
            <a:xfrm rot="9553200">
              <a:off x="627480" y="4804920"/>
              <a:ext cx="231840" cy="146880"/>
            </a:xfrm>
            <a:custGeom>
              <a:avLst/>
              <a:gdLst/>
              <a:ahLst/>
              <a:cxnLst/>
              <a:rect l="l" t="t" r="r" b="b"/>
              <a:pathLst>
                <a:path w="21600" h="20852">
                  <a:moveTo>
                    <a:pt x="0" y="15394"/>
                  </a:moveTo>
                  <a:lnTo>
                    <a:pt x="48" y="13807"/>
                  </a:lnTo>
                  <a:cubicBezTo>
                    <a:pt x="217" y="6887"/>
                    <a:pt x="3615" y="1139"/>
                    <a:pt x="8125" y="147"/>
                  </a:cubicBezTo>
                  <a:cubicBezTo>
                    <a:pt x="12194" y="-748"/>
                    <a:pt x="16168" y="2517"/>
                    <a:pt x="17903" y="8182"/>
                  </a:cubicBezTo>
                  <a:lnTo>
                    <a:pt x="21600" y="19886"/>
                  </a:lnTo>
                  <a:lnTo>
                    <a:pt x="15573" y="20852"/>
                  </a:lnTo>
                  <a:lnTo>
                    <a:pt x="8446" y="8848"/>
                  </a:lnTo>
                  <a:lnTo>
                    <a:pt x="7807" y="13748"/>
                  </a:lnTo>
                  <a:lnTo>
                    <a:pt x="0" y="15394"/>
                  </a:lnTo>
                  <a:close/>
                </a:path>
              </a:pathLst>
            </a:custGeom>
            <a:gradFill rotWithShape="0">
              <a:gsLst>
                <a:gs pos="0">
                  <a:srgbClr val="A5A5A5"/>
                </a:gs>
                <a:gs pos="100000">
                  <a:srgbClr val="FFC000"/>
                </a:gs>
              </a:gsLst>
              <a:lin ang="9552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7"/>
            <p:cNvSpPr/>
            <p:nvPr/>
          </p:nvSpPr>
          <p:spPr>
            <a:xfrm rot="13868400">
              <a:off x="445320" y="4780440"/>
              <a:ext cx="231840" cy="146880"/>
            </a:xfrm>
            <a:custGeom>
              <a:avLst/>
              <a:gdLst/>
              <a:ahLst/>
              <a:cxnLst/>
              <a:rect l="l" t="t" r="r" b="b"/>
              <a:pathLst>
                <a:path w="21600" h="20852">
                  <a:moveTo>
                    <a:pt x="0" y="15394"/>
                  </a:moveTo>
                  <a:lnTo>
                    <a:pt x="48" y="13807"/>
                  </a:lnTo>
                  <a:cubicBezTo>
                    <a:pt x="217" y="6887"/>
                    <a:pt x="3615" y="1139"/>
                    <a:pt x="8125" y="147"/>
                  </a:cubicBezTo>
                  <a:cubicBezTo>
                    <a:pt x="12194" y="-748"/>
                    <a:pt x="16168" y="2517"/>
                    <a:pt x="17903" y="8182"/>
                  </a:cubicBezTo>
                  <a:lnTo>
                    <a:pt x="21600" y="19886"/>
                  </a:lnTo>
                  <a:lnTo>
                    <a:pt x="15573" y="20852"/>
                  </a:lnTo>
                  <a:lnTo>
                    <a:pt x="8446" y="8848"/>
                  </a:lnTo>
                  <a:lnTo>
                    <a:pt x="7807" y="13748"/>
                  </a:lnTo>
                  <a:lnTo>
                    <a:pt x="0" y="15394"/>
                  </a:lnTo>
                  <a:close/>
                </a:path>
              </a:pathLst>
            </a:custGeom>
            <a:gradFill rotWithShape="0">
              <a:gsLst>
                <a:gs pos="0">
                  <a:srgbClr val="FFC000"/>
                </a:gs>
                <a:gs pos="100000">
                  <a:srgbClr val="5B9BD5"/>
                </a:gs>
              </a:gsLst>
              <a:lin ang="13872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8"/>
            <p:cNvSpPr/>
            <p:nvPr/>
          </p:nvSpPr>
          <p:spPr>
            <a:xfrm rot="18160800">
              <a:off x="411120" y="4600800"/>
              <a:ext cx="231840" cy="146880"/>
            </a:xfrm>
            <a:custGeom>
              <a:avLst/>
              <a:gdLst/>
              <a:ahLst/>
              <a:cxnLst/>
              <a:rect l="l" t="t" r="r" b="b"/>
              <a:pathLst>
                <a:path w="21600" h="20852">
                  <a:moveTo>
                    <a:pt x="0" y="15394"/>
                  </a:moveTo>
                  <a:lnTo>
                    <a:pt x="48" y="13807"/>
                  </a:lnTo>
                  <a:cubicBezTo>
                    <a:pt x="217" y="6887"/>
                    <a:pt x="3615" y="1139"/>
                    <a:pt x="8125" y="147"/>
                  </a:cubicBezTo>
                  <a:cubicBezTo>
                    <a:pt x="12194" y="-748"/>
                    <a:pt x="16168" y="2517"/>
                    <a:pt x="17903" y="8182"/>
                  </a:cubicBezTo>
                  <a:lnTo>
                    <a:pt x="21600" y="19886"/>
                  </a:lnTo>
                  <a:lnTo>
                    <a:pt x="15573" y="20852"/>
                  </a:lnTo>
                  <a:lnTo>
                    <a:pt x="8446" y="8848"/>
                  </a:lnTo>
                  <a:lnTo>
                    <a:pt x="7807" y="13748"/>
                  </a:lnTo>
                  <a:lnTo>
                    <a:pt x="0" y="15394"/>
                  </a:lnTo>
                  <a:close/>
                </a:path>
              </a:pathLst>
            </a:custGeom>
            <a:gradFill rotWithShape="0">
              <a:gsLst>
                <a:gs pos="0">
                  <a:srgbClr val="5B9BD5"/>
                </a:gs>
                <a:gs pos="100000">
                  <a:srgbClr val="13A25F"/>
                </a:gs>
              </a:gsLst>
              <a:lin ang="18162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" name="CustomShape 9"/>
          <p:cNvSpPr/>
          <p:nvPr/>
        </p:nvSpPr>
        <p:spPr>
          <a:xfrm>
            <a:off x="428400" y="5103720"/>
            <a:ext cx="1830240" cy="54720"/>
          </a:xfrm>
          <a:prstGeom prst="rect">
            <a:avLst/>
          </a:prstGeom>
          <a:solidFill>
            <a:srgbClr val="CECE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0"/>
          <p:cNvSpPr/>
          <p:nvPr/>
        </p:nvSpPr>
        <p:spPr>
          <a:xfrm>
            <a:off x="898560" y="4724640"/>
            <a:ext cx="227592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900" b="0" strike="noStrike" spc="-1">
                <a:solidFill>
                  <a:srgbClr val="44546A"/>
                </a:solidFill>
                <a:latin typeface="Roboto Light"/>
                <a:ea typeface="Roboto Light"/>
              </a:rPr>
              <a:t>PowerPoint Presentation</a:t>
            </a:r>
            <a:endParaRPr lang="it-IT" sz="900" b="0" strike="noStrike" spc="-1">
              <a:latin typeface="Arial"/>
            </a:endParaRPr>
          </a:p>
        </p:txBody>
      </p:sp>
      <p:sp>
        <p:nvSpPr>
          <p:cNvPr id="58" name="PlaceHolder 1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59" name="PlaceHolder 1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comments" Target="../comments/commen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8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omments" Target="../comments/commen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2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327560" y="0"/>
            <a:ext cx="4815720" cy="5142960"/>
          </a:xfrm>
          <a:prstGeom prst="rect">
            <a:avLst/>
          </a:prstGeom>
          <a:gradFill rotWithShape="0">
            <a:gsLst>
              <a:gs pos="0">
                <a:srgbClr val="4472C4"/>
              </a:gs>
              <a:gs pos="100000">
                <a:srgbClr val="AEABAB"/>
              </a:gs>
            </a:gsLst>
            <a:lin ang="4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" name="Google Shape;213;p1"/>
          <p:cNvPicPr/>
          <p:nvPr/>
        </p:nvPicPr>
        <p:blipFill>
          <a:blip r:embed="rId2"/>
          <a:stretch/>
        </p:blipFill>
        <p:spPr>
          <a:xfrm flipH="1">
            <a:off x="720" y="0"/>
            <a:ext cx="9143280" cy="514296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486900" y="4259160"/>
            <a:ext cx="3603600" cy="63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Massimo Giordano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r>
              <a:rPr lang="it-IT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Vittorio Baldi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5045400" y="435960"/>
            <a:ext cx="4097880" cy="4707000"/>
          </a:xfrm>
          <a:custGeom>
            <a:avLst/>
            <a:gdLst/>
            <a:ahLst/>
            <a:cxnLst/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 w="12600">
            <a:solidFill>
              <a:srgbClr val="B3C6E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6" name="Google Shape;216;p1"/>
          <p:cNvPicPr/>
          <p:nvPr/>
        </p:nvPicPr>
        <p:blipFill>
          <a:blip r:embed="rId3"/>
          <a:stretch/>
        </p:blipFill>
        <p:spPr>
          <a:xfrm>
            <a:off x="5782320" y="2627280"/>
            <a:ext cx="3105720" cy="573840"/>
          </a:xfrm>
          <a:prstGeom prst="rect">
            <a:avLst/>
          </a:prstGeom>
          <a:ln>
            <a:noFill/>
          </a:ln>
        </p:spPr>
      </p:pic>
      <p:sp>
        <p:nvSpPr>
          <p:cNvPr id="107" name="CustomShape 4"/>
          <p:cNvSpPr/>
          <p:nvPr/>
        </p:nvSpPr>
        <p:spPr>
          <a:xfrm>
            <a:off x="486900" y="568440"/>
            <a:ext cx="360360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Hypergraph</a:t>
            </a:r>
            <a:r>
              <a:rPr lang="it-IT" sz="4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4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Visualization</a:t>
            </a:r>
            <a:endParaRPr lang="it-IT" sz="4000" b="1" strike="noStrike" spc="-1" dirty="0">
              <a:latin typeface="Arial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35C63ED-D838-4540-836F-9BB163040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35734"/>
              </p:ext>
            </p:extLst>
          </p:nvPr>
        </p:nvGraphicFramePr>
        <p:xfrm>
          <a:off x="499299" y="3662895"/>
          <a:ext cx="3469341" cy="596265"/>
        </p:xfrm>
        <a:graphic>
          <a:graphicData uri="http://schemas.openxmlformats.org/drawingml/2006/table">
            <a:tbl>
              <a:tblPr/>
              <a:tblGrid>
                <a:gridCol w="3469341">
                  <a:extLst>
                    <a:ext uri="{9D8B030D-6E8A-4147-A177-3AD203B41FA5}">
                      <a16:colId xmlns:a16="http://schemas.microsoft.com/office/drawing/2014/main" val="3155908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i="1" dirty="0">
                          <a:solidFill>
                            <a:srgbClr val="000000"/>
                          </a:solidFill>
                          <a:effectLst/>
                        </a:rPr>
                        <a:t>Università degli Studi di Salerno</a:t>
                      </a:r>
                      <a:br>
                        <a:rPr lang="it-IT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it-IT" dirty="0">
                          <a:solidFill>
                            <a:srgbClr val="000000"/>
                          </a:solidFill>
                          <a:effectLst/>
                        </a:rPr>
                        <a:t>Dipartimento di Informatica</a:t>
                      </a:r>
                    </a:p>
                  </a:txBody>
                  <a:tcPr marL="0" marR="0" marT="0" marB="476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0560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2"/>
          <p:cNvSpPr/>
          <p:nvPr/>
        </p:nvSpPr>
        <p:spPr>
          <a:xfrm>
            <a:off x="-81000" y="187560"/>
            <a:ext cx="13752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Visualizzazione</a:t>
            </a:r>
            <a:endParaRPr lang="it-IT" sz="1000" b="0" strike="noStrike" spc="-1">
              <a:latin typeface="Arial"/>
            </a:endParaRPr>
          </a:p>
        </p:txBody>
      </p:sp>
      <p:grpSp>
        <p:nvGrpSpPr>
          <p:cNvPr id="403" name="Group 3"/>
          <p:cNvGrpSpPr/>
          <p:nvPr/>
        </p:nvGrpSpPr>
        <p:grpSpPr>
          <a:xfrm>
            <a:off x="6892200" y="3680280"/>
            <a:ext cx="1969560" cy="614160"/>
            <a:chOff x="6892200" y="3680280"/>
            <a:chExt cx="1969560" cy="614160"/>
          </a:xfrm>
        </p:grpSpPr>
        <p:sp>
          <p:nvSpPr>
            <p:cNvPr id="404" name="CustomShape 4"/>
            <p:cNvSpPr/>
            <p:nvPr/>
          </p:nvSpPr>
          <p:spPr>
            <a:xfrm>
              <a:off x="6957720" y="3682800"/>
              <a:ext cx="1415160" cy="609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83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768" y="21600"/>
                  </a:lnTo>
                  <a:lnTo>
                    <a:pt x="0" y="10883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5"/>
            <p:cNvSpPr/>
            <p:nvPr/>
          </p:nvSpPr>
          <p:spPr>
            <a:xfrm>
              <a:off x="8224560" y="3680280"/>
              <a:ext cx="637200" cy="614160"/>
            </a:xfrm>
            <a:custGeom>
              <a:avLst/>
              <a:gdLst/>
              <a:ahLst/>
              <a:cxnLst/>
              <a:rect l="l" t="t" r="r" b="b"/>
              <a:pathLst>
                <a:path w="21574" h="21600">
                  <a:moveTo>
                    <a:pt x="83" y="0"/>
                  </a:moveTo>
                  <a:lnTo>
                    <a:pt x="11633" y="0"/>
                  </a:lnTo>
                  <a:cubicBezTo>
                    <a:pt x="17213" y="261"/>
                    <a:pt x="21600" y="5052"/>
                    <a:pt x="21574" y="10856"/>
                  </a:cubicBezTo>
                  <a:cubicBezTo>
                    <a:pt x="21548" y="16619"/>
                    <a:pt x="17174" y="21347"/>
                    <a:pt x="11633" y="21600"/>
                  </a:cubicBezTo>
                  <a:lnTo>
                    <a:pt x="0" y="2160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CustomShape 6"/>
            <p:cNvSpPr/>
            <p:nvPr/>
          </p:nvSpPr>
          <p:spPr>
            <a:xfrm>
              <a:off x="8292240" y="3724200"/>
              <a:ext cx="527400" cy="5274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CustomShape 7"/>
            <p:cNvSpPr/>
            <p:nvPr/>
          </p:nvSpPr>
          <p:spPr>
            <a:xfrm>
              <a:off x="6892200" y="3680280"/>
              <a:ext cx="168840" cy="613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1508" y="3"/>
                  </a:moveTo>
                  <a:lnTo>
                    <a:pt x="7966" y="0"/>
                  </a:lnTo>
                  <a:lnTo>
                    <a:pt x="0" y="10862"/>
                  </a:lnTo>
                  <a:lnTo>
                    <a:pt x="7932" y="21544"/>
                  </a:lnTo>
                  <a:lnTo>
                    <a:pt x="21600" y="21600"/>
                  </a:lnTo>
                  <a:lnTo>
                    <a:pt x="14328" y="10934"/>
                  </a:lnTo>
                  <a:lnTo>
                    <a:pt x="21508" y="3"/>
                  </a:lnTo>
                  <a:close/>
                </a:path>
              </a:pathLst>
            </a:custGeom>
            <a:solidFill>
              <a:srgbClr val="E9C94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CustomShape 8"/>
            <p:cNvSpPr/>
            <p:nvPr/>
          </p:nvSpPr>
          <p:spPr>
            <a:xfrm>
              <a:off x="8300160" y="3776400"/>
              <a:ext cx="519840" cy="338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b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200" b="0" strike="noStrike" spc="-1" dirty="0">
                  <a:solidFill>
                    <a:srgbClr val="000000"/>
                  </a:solidFill>
                  <a:latin typeface="Roboto Light"/>
                  <a:ea typeface="Roboto Light"/>
                </a:rPr>
                <a:t>03</a:t>
              </a:r>
              <a:endParaRPr lang="it-IT" sz="1200" b="0" strike="noStrike" spc="-1" dirty="0">
                <a:latin typeface="Arial"/>
              </a:endParaRPr>
            </a:p>
          </p:txBody>
        </p:sp>
      </p:grpSp>
      <p:sp>
        <p:nvSpPr>
          <p:cNvPr id="409" name="CustomShape 9"/>
          <p:cNvSpPr/>
          <p:nvPr/>
        </p:nvSpPr>
        <p:spPr>
          <a:xfrm>
            <a:off x="6986880" y="3774960"/>
            <a:ext cx="1386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44546A"/>
                </a:solidFill>
                <a:latin typeface="Roboto Light"/>
                <a:ea typeface="Roboto Light"/>
              </a:rPr>
              <a:t>Radal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F603D61-07B0-40DC-8029-41EC0AF96399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4" name="Google Shape;216;p1">
            <a:extLst>
              <a:ext uri="{FF2B5EF4-FFF2-40B4-BE49-F238E27FC236}">
                <a16:creationId xmlns:a16="http://schemas.microsoft.com/office/drawing/2014/main" id="{91FC5E27-165A-46D1-827E-EAB452FC4D2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1989C0-E061-4CC2-B38C-9C0F559FB02A}"/>
              </a:ext>
            </a:extLst>
          </p:cNvPr>
          <p:cNvSpPr txBox="1"/>
          <p:nvPr/>
        </p:nvSpPr>
        <p:spPr>
          <a:xfrm>
            <a:off x="347792" y="4709719"/>
            <a:ext cx="5516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/>
              <a:t>Kerren</a:t>
            </a:r>
            <a:r>
              <a:rPr lang="en-US" sz="800" i="1" dirty="0"/>
              <a:t>, Andreas and </a:t>
            </a:r>
            <a:r>
              <a:rPr lang="en-US" sz="800" i="1" dirty="0" err="1"/>
              <a:t>Ilir</a:t>
            </a:r>
            <a:r>
              <a:rPr lang="en-US" sz="800" i="1" dirty="0"/>
              <a:t> </a:t>
            </a:r>
            <a:r>
              <a:rPr lang="en-US" sz="800" i="1" dirty="0" err="1"/>
              <a:t>Jusufi</a:t>
            </a:r>
            <a:r>
              <a:rPr lang="en-US" sz="800" i="1" dirty="0"/>
              <a:t>. “A Novel Radial Visualization Approach for Undirected Hypergraphs.” </a:t>
            </a:r>
            <a:r>
              <a:rPr lang="en-US" sz="800" i="1" dirty="0" err="1"/>
              <a:t>EuroVis</a:t>
            </a:r>
            <a:r>
              <a:rPr lang="en-US" sz="800" i="1" dirty="0"/>
              <a:t> (2013).</a:t>
            </a:r>
            <a:endParaRPr lang="en-US" sz="800" dirty="0"/>
          </a:p>
          <a:p>
            <a:endParaRPr lang="it-IT" sz="800" u="sng" dirty="0">
              <a:solidFill>
                <a:schemeClr val="accent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EA085A-853B-4B7E-9CFE-EF43D091F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429" y="360720"/>
            <a:ext cx="4277391" cy="389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ttangolo 90">
            <a:extLst>
              <a:ext uri="{FF2B5EF4-FFF2-40B4-BE49-F238E27FC236}">
                <a16:creationId xmlns:a16="http://schemas.microsoft.com/office/drawing/2014/main" id="{F812359C-62AE-468C-9C4D-BEB931E76EE9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411" name="CustomShape 1"/>
          <p:cNvSpPr/>
          <p:nvPr/>
        </p:nvSpPr>
        <p:spPr>
          <a:xfrm>
            <a:off x="0" y="0"/>
            <a:ext cx="9143280" cy="3278160"/>
          </a:xfrm>
          <a:prstGeom prst="rect">
            <a:avLst/>
          </a:prstGeom>
          <a:solidFill>
            <a:srgbClr val="009B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2"/>
          <p:cNvSpPr/>
          <p:nvPr/>
        </p:nvSpPr>
        <p:spPr>
          <a:xfrm rot="10800000">
            <a:off x="720" y="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rgbClr val="00668C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3"/>
          <p:cNvSpPr/>
          <p:nvPr/>
        </p:nvSpPr>
        <p:spPr>
          <a:xfrm>
            <a:off x="0" y="117576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4"/>
          <p:cNvSpPr/>
          <p:nvPr/>
        </p:nvSpPr>
        <p:spPr>
          <a:xfrm rot="10800000">
            <a:off x="4266000" y="0"/>
            <a:ext cx="4878000" cy="1130760"/>
          </a:xfrm>
          <a:custGeom>
            <a:avLst/>
            <a:gdLst/>
            <a:ahLst/>
            <a:cxnLst/>
            <a:rect l="l" t="t" r="r" b="b"/>
            <a:pathLst>
              <a:path w="21600" h="20657">
                <a:moveTo>
                  <a:pt x="0" y="1988"/>
                </a:moveTo>
                <a:lnTo>
                  <a:pt x="0" y="20657"/>
                </a:lnTo>
                <a:lnTo>
                  <a:pt x="21600" y="20657"/>
                </a:lnTo>
                <a:cubicBezTo>
                  <a:pt x="21228" y="18608"/>
                  <a:pt x="20675" y="17244"/>
                  <a:pt x="20062" y="16859"/>
                </a:cubicBezTo>
                <a:cubicBezTo>
                  <a:pt x="19407" y="16448"/>
                  <a:pt x="18741" y="17183"/>
                  <a:pt x="18223" y="18886"/>
                </a:cubicBezTo>
                <a:cubicBezTo>
                  <a:pt x="17971" y="17337"/>
                  <a:pt x="17582" y="16255"/>
                  <a:pt x="17140" y="15870"/>
                </a:cubicBezTo>
                <a:cubicBezTo>
                  <a:pt x="16675" y="15465"/>
                  <a:pt x="16190" y="15862"/>
                  <a:pt x="15797" y="16968"/>
                </a:cubicBezTo>
                <a:cubicBezTo>
                  <a:pt x="15861" y="12446"/>
                  <a:pt x="15238" y="8235"/>
                  <a:pt x="14234" y="6399"/>
                </a:cubicBezTo>
                <a:cubicBezTo>
                  <a:pt x="13127" y="4375"/>
                  <a:pt x="11828" y="5683"/>
                  <a:pt x="11072" y="9583"/>
                </a:cubicBezTo>
                <a:cubicBezTo>
                  <a:pt x="10555" y="7613"/>
                  <a:pt x="9855" y="6667"/>
                  <a:pt x="9155" y="6989"/>
                </a:cubicBezTo>
                <a:cubicBezTo>
                  <a:pt x="8591" y="7249"/>
                  <a:pt x="8068" y="8323"/>
                  <a:pt x="7677" y="10020"/>
                </a:cubicBezTo>
                <a:cubicBezTo>
                  <a:pt x="7192" y="5256"/>
                  <a:pt x="6189" y="1719"/>
                  <a:pt x="4973" y="481"/>
                </a:cubicBezTo>
                <a:cubicBezTo>
                  <a:pt x="3573" y="-943"/>
                  <a:pt x="2095" y="847"/>
                  <a:pt x="1105" y="5167"/>
                </a:cubicBezTo>
                <a:cubicBezTo>
                  <a:pt x="1009" y="4345"/>
                  <a:pt x="866" y="3632"/>
                  <a:pt x="689" y="3086"/>
                </a:cubicBezTo>
                <a:cubicBezTo>
                  <a:pt x="488" y="2468"/>
                  <a:pt x="250" y="2088"/>
                  <a:pt x="0" y="1988"/>
                </a:cubicBezTo>
                <a:close/>
              </a:path>
            </a:pathLst>
          </a:custGeom>
          <a:solidFill>
            <a:srgbClr val="0082B2">
              <a:alpha val="6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15" name="Group 5"/>
          <p:cNvGrpSpPr/>
          <p:nvPr/>
        </p:nvGrpSpPr>
        <p:grpSpPr>
          <a:xfrm>
            <a:off x="3783240" y="146880"/>
            <a:ext cx="665640" cy="608040"/>
            <a:chOff x="3783240" y="146880"/>
            <a:chExt cx="665640" cy="608040"/>
          </a:xfrm>
        </p:grpSpPr>
        <p:sp>
          <p:nvSpPr>
            <p:cNvPr id="416" name="CustomShape 6"/>
            <p:cNvSpPr/>
            <p:nvPr/>
          </p:nvSpPr>
          <p:spPr>
            <a:xfrm rot="2433000">
              <a:off x="4015080" y="284040"/>
              <a:ext cx="271800" cy="2505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CustomShape 7"/>
            <p:cNvSpPr/>
            <p:nvPr/>
          </p:nvSpPr>
          <p:spPr>
            <a:xfrm rot="2433000">
              <a:off x="4178160" y="350280"/>
              <a:ext cx="123120" cy="109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6581" y="134"/>
                    <a:pt x="12773" y="3542"/>
                    <a:pt x="16915" y="9310"/>
                  </a:cubicBezTo>
                  <a:cubicBezTo>
                    <a:pt x="19451" y="12842"/>
                    <a:pt x="21073" y="17095"/>
                    <a:pt x="21600" y="21600"/>
                  </a:cubicBezTo>
                  <a:lnTo>
                    <a:pt x="6732" y="20531"/>
                  </a:lnTo>
                  <a:cubicBezTo>
                    <a:pt x="8982" y="17836"/>
                    <a:pt x="10006" y="14122"/>
                    <a:pt x="9507" y="10464"/>
                  </a:cubicBezTo>
                  <a:cubicBezTo>
                    <a:pt x="8759" y="4977"/>
                    <a:pt x="4882" y="710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CustomShape 8"/>
            <p:cNvSpPr/>
            <p:nvPr/>
          </p:nvSpPr>
          <p:spPr>
            <a:xfrm rot="2433000">
              <a:off x="4096800" y="290880"/>
              <a:ext cx="48960" cy="489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CustomShape 9"/>
            <p:cNvSpPr/>
            <p:nvPr/>
          </p:nvSpPr>
          <p:spPr>
            <a:xfrm rot="2433000">
              <a:off x="3762000" y="357480"/>
              <a:ext cx="714240" cy="1789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CustomShape 10"/>
            <p:cNvSpPr/>
            <p:nvPr/>
          </p:nvSpPr>
          <p:spPr>
            <a:xfrm rot="2433000">
              <a:off x="3753000" y="371520"/>
              <a:ext cx="714240" cy="171720"/>
            </a:xfrm>
            <a:custGeom>
              <a:avLst/>
              <a:gdLst/>
              <a:ahLst/>
              <a:cxnLst/>
              <a:rect l="l" t="t" r="r" b="b"/>
              <a:pathLst>
                <a:path w="21600" h="21070">
                  <a:moveTo>
                    <a:pt x="0" y="9124"/>
                  </a:moveTo>
                  <a:cubicBezTo>
                    <a:pt x="88" y="10438"/>
                    <a:pt x="219" y="11697"/>
                    <a:pt x="391" y="12868"/>
                  </a:cubicBezTo>
                  <a:cubicBezTo>
                    <a:pt x="626" y="14474"/>
                    <a:pt x="933" y="15889"/>
                    <a:pt x="1296" y="17042"/>
                  </a:cubicBezTo>
                  <a:cubicBezTo>
                    <a:pt x="4496" y="19809"/>
                    <a:pt x="7760" y="21158"/>
                    <a:pt x="11032" y="21066"/>
                  </a:cubicBezTo>
                  <a:cubicBezTo>
                    <a:pt x="14158" y="20978"/>
                    <a:pt x="17272" y="19575"/>
                    <a:pt x="20326" y="16881"/>
                  </a:cubicBezTo>
                  <a:cubicBezTo>
                    <a:pt x="20659" y="15925"/>
                    <a:pt x="20943" y="14720"/>
                    <a:pt x="21164" y="13331"/>
                  </a:cubicBezTo>
                  <a:cubicBezTo>
                    <a:pt x="21372" y="12020"/>
                    <a:pt x="21520" y="10567"/>
                    <a:pt x="21600" y="9042"/>
                  </a:cubicBezTo>
                  <a:cubicBezTo>
                    <a:pt x="17940" y="2628"/>
                    <a:pt x="13975" y="-442"/>
                    <a:pt x="9989" y="52"/>
                  </a:cubicBezTo>
                  <a:cubicBezTo>
                    <a:pt x="6547" y="478"/>
                    <a:pt x="3157" y="3557"/>
                    <a:pt x="0" y="9124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CustomShape 11"/>
            <p:cNvSpPr/>
            <p:nvPr/>
          </p:nvSpPr>
          <p:spPr>
            <a:xfrm rot="2433000">
              <a:off x="3763080" y="421920"/>
              <a:ext cx="636120" cy="1386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6AAA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CustomShape 12"/>
            <p:cNvSpPr/>
            <p:nvPr/>
          </p:nvSpPr>
          <p:spPr>
            <a:xfrm rot="2433000">
              <a:off x="3966840" y="465840"/>
              <a:ext cx="228240" cy="493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3" name="CustomShape 13"/>
          <p:cNvSpPr/>
          <p:nvPr/>
        </p:nvSpPr>
        <p:spPr>
          <a:xfrm>
            <a:off x="4987440" y="57312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14"/>
          <p:cNvSpPr/>
          <p:nvPr/>
        </p:nvSpPr>
        <p:spPr>
          <a:xfrm>
            <a:off x="6797160" y="-309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15"/>
          <p:cNvSpPr/>
          <p:nvPr/>
        </p:nvSpPr>
        <p:spPr>
          <a:xfrm>
            <a:off x="7273440" y="6580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16"/>
          <p:cNvSpPr/>
          <p:nvPr/>
        </p:nvSpPr>
        <p:spPr>
          <a:xfrm>
            <a:off x="8236440" y="21081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17"/>
          <p:cNvSpPr/>
          <p:nvPr/>
        </p:nvSpPr>
        <p:spPr>
          <a:xfrm>
            <a:off x="8681040" y="255276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18"/>
          <p:cNvSpPr/>
          <p:nvPr/>
        </p:nvSpPr>
        <p:spPr>
          <a:xfrm>
            <a:off x="7835400" y="2070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19"/>
          <p:cNvSpPr/>
          <p:nvPr/>
        </p:nvSpPr>
        <p:spPr>
          <a:xfrm>
            <a:off x="5263560" y="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20"/>
          <p:cNvSpPr/>
          <p:nvPr/>
        </p:nvSpPr>
        <p:spPr>
          <a:xfrm>
            <a:off x="2644200" y="954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31" name="Group 21"/>
          <p:cNvGrpSpPr/>
          <p:nvPr/>
        </p:nvGrpSpPr>
        <p:grpSpPr>
          <a:xfrm>
            <a:off x="3553560" y="3183120"/>
            <a:ext cx="3344040" cy="1194840"/>
            <a:chOff x="3553560" y="3183120"/>
            <a:chExt cx="3344040" cy="1194840"/>
          </a:xfrm>
        </p:grpSpPr>
        <p:sp>
          <p:nvSpPr>
            <p:cNvPr id="432" name="CustomShape 22"/>
            <p:cNvSpPr/>
            <p:nvPr/>
          </p:nvSpPr>
          <p:spPr>
            <a:xfrm>
              <a:off x="355356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3" name="CustomShape 23"/>
            <p:cNvSpPr/>
            <p:nvPr/>
          </p:nvSpPr>
          <p:spPr>
            <a:xfrm>
              <a:off x="469692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CustomShape 24"/>
            <p:cNvSpPr/>
            <p:nvPr/>
          </p:nvSpPr>
          <p:spPr>
            <a:xfrm>
              <a:off x="582768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35" name="Group 25"/>
          <p:cNvGrpSpPr/>
          <p:nvPr/>
        </p:nvGrpSpPr>
        <p:grpSpPr>
          <a:xfrm>
            <a:off x="5450040" y="18720"/>
            <a:ext cx="1002960" cy="1044360"/>
            <a:chOff x="5450040" y="18720"/>
            <a:chExt cx="1002960" cy="1044360"/>
          </a:xfrm>
        </p:grpSpPr>
        <p:sp>
          <p:nvSpPr>
            <p:cNvPr id="436" name="CustomShape 26"/>
            <p:cNvSpPr/>
            <p:nvPr/>
          </p:nvSpPr>
          <p:spPr>
            <a:xfrm rot="18444000">
              <a:off x="5795640" y="62784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CustomShape 27"/>
            <p:cNvSpPr/>
            <p:nvPr/>
          </p:nvSpPr>
          <p:spPr>
            <a:xfrm rot="18444000">
              <a:off x="5900400" y="70812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" name="CustomShape 28"/>
            <p:cNvSpPr/>
            <p:nvPr/>
          </p:nvSpPr>
          <p:spPr>
            <a:xfrm rot="7644600">
              <a:off x="6122880" y="42228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" name="CustomShape 29"/>
            <p:cNvSpPr/>
            <p:nvPr/>
          </p:nvSpPr>
          <p:spPr>
            <a:xfrm rot="7644600">
              <a:off x="6018120" y="34200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" name="CustomShape 30"/>
            <p:cNvSpPr/>
            <p:nvPr/>
          </p:nvSpPr>
          <p:spPr>
            <a:xfrm rot="18444000">
              <a:off x="5878800" y="263520"/>
              <a:ext cx="270720" cy="5515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" name="CustomShape 31"/>
            <p:cNvSpPr/>
            <p:nvPr/>
          </p:nvSpPr>
          <p:spPr>
            <a:xfrm rot="18444000">
              <a:off x="5878800" y="435600"/>
              <a:ext cx="270720" cy="207360"/>
            </a:xfrm>
            <a:prstGeom prst="rect">
              <a:avLst/>
            </a:prstGeom>
            <a:solidFill>
              <a:srgbClr val="B0B1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CustomShape 32"/>
            <p:cNvSpPr/>
            <p:nvPr/>
          </p:nvSpPr>
          <p:spPr>
            <a:xfrm rot="18444000">
              <a:off x="5958360" y="458640"/>
              <a:ext cx="111960" cy="1616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43" name="Group 33"/>
            <p:cNvGrpSpPr/>
            <p:nvPr/>
          </p:nvGrpSpPr>
          <p:grpSpPr>
            <a:xfrm>
              <a:off x="5742000" y="319320"/>
              <a:ext cx="102600" cy="102240"/>
              <a:chOff x="5742000" y="319320"/>
              <a:chExt cx="102600" cy="102240"/>
            </a:xfrm>
          </p:grpSpPr>
          <p:sp>
            <p:nvSpPr>
              <p:cNvPr id="444" name="CustomShape 34"/>
              <p:cNvSpPr/>
              <p:nvPr/>
            </p:nvSpPr>
            <p:spPr>
              <a:xfrm rot="18444000">
                <a:off x="5756400" y="333720"/>
                <a:ext cx="73080" cy="730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5" name="CustomShape 35"/>
              <p:cNvSpPr/>
              <p:nvPr/>
            </p:nvSpPr>
            <p:spPr>
              <a:xfrm rot="18444000">
                <a:off x="5773320" y="351000"/>
                <a:ext cx="3888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46" name="CustomShape 36"/>
            <p:cNvSpPr/>
            <p:nvPr/>
          </p:nvSpPr>
          <p:spPr>
            <a:xfrm rot="18444000">
              <a:off x="5588280" y="7434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CustomShape 37"/>
            <p:cNvSpPr/>
            <p:nvPr/>
          </p:nvSpPr>
          <p:spPr>
            <a:xfrm rot="18444000">
              <a:off x="5650920" y="844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38"/>
            <p:cNvSpPr/>
            <p:nvPr/>
          </p:nvSpPr>
          <p:spPr>
            <a:xfrm rot="18444000">
              <a:off x="5580720" y="790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39"/>
            <p:cNvSpPr/>
            <p:nvPr/>
          </p:nvSpPr>
          <p:spPr>
            <a:xfrm rot="7644600">
              <a:off x="6066720" y="1260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CustomShape 40"/>
            <p:cNvSpPr/>
            <p:nvPr/>
          </p:nvSpPr>
          <p:spPr>
            <a:xfrm rot="7644600">
              <a:off x="6063120" y="16488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CustomShape 41"/>
            <p:cNvSpPr/>
            <p:nvPr/>
          </p:nvSpPr>
          <p:spPr>
            <a:xfrm rot="7644600">
              <a:off x="6133320" y="21852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52" name="Group 42"/>
            <p:cNvGrpSpPr/>
            <p:nvPr/>
          </p:nvGrpSpPr>
          <p:grpSpPr>
            <a:xfrm>
              <a:off x="5450040" y="60480"/>
              <a:ext cx="417600" cy="420120"/>
              <a:chOff x="5450040" y="60480"/>
              <a:chExt cx="417600" cy="420120"/>
            </a:xfrm>
          </p:grpSpPr>
          <p:sp>
            <p:nvSpPr>
              <p:cNvPr id="453" name="CustomShape 43"/>
              <p:cNvSpPr/>
              <p:nvPr/>
            </p:nvSpPr>
            <p:spPr>
              <a:xfrm rot="7644600" flipH="1">
                <a:off x="5472720" y="210600"/>
                <a:ext cx="15084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4" name="CustomShape 44"/>
              <p:cNvSpPr/>
              <p:nvPr/>
            </p:nvSpPr>
            <p:spPr>
              <a:xfrm rot="7644600">
                <a:off x="5563800" y="92160"/>
                <a:ext cx="147240" cy="136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5" name="CustomShape 45"/>
              <p:cNvSpPr/>
              <p:nvPr/>
            </p:nvSpPr>
            <p:spPr>
              <a:xfrm rot="18444000">
                <a:off x="5544000" y="221400"/>
                <a:ext cx="322200" cy="163080"/>
              </a:xfrm>
              <a:custGeom>
                <a:avLst/>
                <a:gdLst/>
                <a:ahLst/>
                <a:cxnLst/>
                <a:rect l="l" t="t" r="r" b="b"/>
                <a:pathLst>
                  <a:path w="21498" h="21515">
                    <a:moveTo>
                      <a:pt x="3" y="0"/>
                    </a:moveTo>
                    <a:lnTo>
                      <a:pt x="21496" y="0"/>
                    </a:lnTo>
                    <a:cubicBezTo>
                      <a:pt x="21547" y="5285"/>
                      <a:pt x="20589" y="10414"/>
                      <a:pt x="18811" y="14369"/>
                    </a:cubicBezTo>
                    <a:cubicBezTo>
                      <a:pt x="16734" y="18992"/>
                      <a:pt x="13739" y="21600"/>
                      <a:pt x="10609" y="21513"/>
                    </a:cubicBezTo>
                    <a:cubicBezTo>
                      <a:pt x="7422" y="21448"/>
                      <a:pt x="4414" y="18595"/>
                      <a:pt x="2397" y="13726"/>
                    </a:cubicBezTo>
                    <a:cubicBezTo>
                      <a:pt x="796" y="9859"/>
                      <a:pt x="-53" y="4992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" name="CustomShape 46"/>
              <p:cNvSpPr/>
              <p:nvPr/>
            </p:nvSpPr>
            <p:spPr>
              <a:xfrm rot="18444000">
                <a:off x="5518440" y="155160"/>
                <a:ext cx="4644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457" name="Group 47"/>
          <p:cNvGrpSpPr/>
          <p:nvPr/>
        </p:nvGrpSpPr>
        <p:grpSpPr>
          <a:xfrm>
            <a:off x="6909480" y="95400"/>
            <a:ext cx="2092320" cy="1720800"/>
            <a:chOff x="6909480" y="95400"/>
            <a:chExt cx="2092320" cy="1720800"/>
          </a:xfrm>
        </p:grpSpPr>
        <p:sp>
          <p:nvSpPr>
            <p:cNvPr id="458" name="CustomShape 48"/>
            <p:cNvSpPr/>
            <p:nvPr/>
          </p:nvSpPr>
          <p:spPr>
            <a:xfrm>
              <a:off x="7244640" y="95400"/>
              <a:ext cx="1757160" cy="1597320"/>
            </a:xfrm>
            <a:prstGeom prst="ellipse">
              <a:avLst/>
            </a:prstGeom>
            <a:solidFill>
              <a:srgbClr val="C3B38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59" name="Group 49"/>
            <p:cNvGrpSpPr/>
            <p:nvPr/>
          </p:nvGrpSpPr>
          <p:grpSpPr>
            <a:xfrm>
              <a:off x="6909480" y="217440"/>
              <a:ext cx="2063880" cy="1598760"/>
              <a:chOff x="6909480" y="217440"/>
              <a:chExt cx="2063880" cy="1598760"/>
            </a:xfrm>
          </p:grpSpPr>
          <p:sp>
            <p:nvSpPr>
              <p:cNvPr id="460" name="CustomShape 50"/>
              <p:cNvSpPr/>
              <p:nvPr/>
            </p:nvSpPr>
            <p:spPr>
              <a:xfrm>
                <a:off x="7444800" y="217440"/>
                <a:ext cx="1528560" cy="1389240"/>
              </a:xfrm>
              <a:prstGeom prst="ellipse">
                <a:avLst/>
              </a:prstGeom>
              <a:solidFill>
                <a:srgbClr val="CAB99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" name="CustomShape 51"/>
              <p:cNvSpPr/>
              <p:nvPr/>
            </p:nvSpPr>
            <p:spPr>
              <a:xfrm>
                <a:off x="8007840" y="1524600"/>
                <a:ext cx="169920" cy="109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2" name="CustomShape 52"/>
              <p:cNvSpPr/>
              <p:nvPr/>
            </p:nvSpPr>
            <p:spPr>
              <a:xfrm rot="2105400">
                <a:off x="7716240" y="1443600"/>
                <a:ext cx="164160" cy="113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3" name="CustomShape 53"/>
              <p:cNvSpPr/>
              <p:nvPr/>
            </p:nvSpPr>
            <p:spPr>
              <a:xfrm rot="3195600">
                <a:off x="7378200" y="1170000"/>
                <a:ext cx="107280" cy="586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4" name="CustomShape 54"/>
              <p:cNvSpPr/>
              <p:nvPr/>
            </p:nvSpPr>
            <p:spPr>
              <a:xfrm rot="567000">
                <a:off x="7903080" y="1398960"/>
                <a:ext cx="114120" cy="55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5" name="CustomShape 55"/>
              <p:cNvSpPr/>
              <p:nvPr/>
            </p:nvSpPr>
            <p:spPr>
              <a:xfrm rot="3616800">
                <a:off x="7479360" y="885960"/>
                <a:ext cx="304920" cy="2131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6" name="CustomShape 56"/>
              <p:cNvSpPr/>
              <p:nvPr/>
            </p:nvSpPr>
            <p:spPr>
              <a:xfrm rot="7100400">
                <a:off x="7583760" y="522360"/>
                <a:ext cx="105840" cy="59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7" name="CustomShape 57"/>
              <p:cNvSpPr/>
              <p:nvPr/>
            </p:nvSpPr>
            <p:spPr>
              <a:xfrm rot="6343200">
                <a:off x="7352640" y="711360"/>
                <a:ext cx="160200" cy="925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8" name="CustomShape 58"/>
              <p:cNvSpPr/>
              <p:nvPr/>
            </p:nvSpPr>
            <p:spPr>
              <a:xfrm rot="19680600">
                <a:off x="8405280" y="1449360"/>
                <a:ext cx="111240" cy="568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9" name="CustomShape 59"/>
              <p:cNvSpPr/>
              <p:nvPr/>
            </p:nvSpPr>
            <p:spPr>
              <a:xfrm rot="2406600">
                <a:off x="7479360" y="1235160"/>
                <a:ext cx="319680" cy="1360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0" name="CustomShape 60"/>
              <p:cNvSpPr/>
              <p:nvPr/>
            </p:nvSpPr>
            <p:spPr>
              <a:xfrm rot="13218600">
                <a:off x="6938280" y="1362240"/>
                <a:ext cx="114840" cy="131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328">
                    <a:moveTo>
                      <a:pt x="0" y="417"/>
                    </a:moveTo>
                    <a:lnTo>
                      <a:pt x="0" y="19114"/>
                    </a:lnTo>
                    <a:cubicBezTo>
                      <a:pt x="540" y="19545"/>
                      <a:pt x="1194" y="19872"/>
                      <a:pt x="1913" y="20070"/>
                    </a:cubicBezTo>
                    <a:cubicBezTo>
                      <a:pt x="6396" y="21301"/>
                      <a:pt x="10130" y="17774"/>
                      <a:pt x="14478" y="17052"/>
                    </a:cubicBezTo>
                    <a:cubicBezTo>
                      <a:pt x="16945" y="16642"/>
                      <a:pt x="19509" y="17131"/>
                      <a:pt x="21493" y="18389"/>
                    </a:cubicBezTo>
                    <a:lnTo>
                      <a:pt x="21600" y="1294"/>
                    </a:lnTo>
                    <a:cubicBezTo>
                      <a:pt x="19457" y="88"/>
                      <a:pt x="16772" y="-299"/>
                      <a:pt x="14248" y="235"/>
                    </a:cubicBezTo>
                    <a:cubicBezTo>
                      <a:pt x="11777" y="758"/>
                      <a:pt x="9675" y="2145"/>
                      <a:pt x="7138" y="2506"/>
                    </a:cubicBezTo>
                    <a:cubicBezTo>
                      <a:pt x="4471" y="2884"/>
                      <a:pt x="1756" y="2090"/>
                      <a:pt x="0" y="417"/>
                    </a:cubicBezTo>
                    <a:close/>
                  </a:path>
                </a:pathLst>
              </a:custGeom>
              <a:solidFill>
                <a:srgbClr val="D52F4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1" name="CustomShape 61"/>
              <p:cNvSpPr/>
              <p:nvPr/>
            </p:nvSpPr>
            <p:spPr>
              <a:xfrm rot="13218600">
                <a:off x="7012080" y="1397520"/>
                <a:ext cx="21600" cy="13824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21600">
                    <a:moveTo>
                      <a:pt x="20530" y="17037"/>
                    </a:moveTo>
                    <a:cubicBezTo>
                      <a:pt x="21437" y="17681"/>
                      <a:pt x="19747" y="18348"/>
                      <a:pt x="16329" y="18695"/>
                    </a:cubicBezTo>
                    <a:cubicBezTo>
                      <a:pt x="14200" y="18912"/>
                      <a:pt x="11644" y="18968"/>
                      <a:pt x="9345" y="19129"/>
                    </a:cubicBezTo>
                    <a:cubicBezTo>
                      <a:pt x="3416" y="19543"/>
                      <a:pt x="-163" y="20547"/>
                      <a:pt x="535" y="21600"/>
                    </a:cubicBezTo>
                    <a:lnTo>
                      <a:pt x="0" y="0"/>
                    </a:lnTo>
                    <a:lnTo>
                      <a:pt x="18742" y="0"/>
                    </a:lnTo>
                    <a:lnTo>
                      <a:pt x="20530" y="17037"/>
                    </a:lnTo>
                    <a:close/>
                  </a:path>
                </a:pathLst>
              </a:custGeom>
              <a:solidFill>
                <a:srgbClr val="B2253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2" name="CustomShape 62"/>
              <p:cNvSpPr/>
              <p:nvPr/>
            </p:nvSpPr>
            <p:spPr>
              <a:xfrm rot="13218600">
                <a:off x="7574400" y="129564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12143" y="106"/>
                    </a:moveTo>
                    <a:lnTo>
                      <a:pt x="12143" y="14144"/>
                    </a:lnTo>
                    <a:lnTo>
                      <a:pt x="5274" y="14144"/>
                    </a:lnTo>
                    <a:cubicBezTo>
                      <a:pt x="2264" y="14368"/>
                      <a:pt x="0" y="15934"/>
                      <a:pt x="0" y="17793"/>
                    </a:cubicBezTo>
                    <a:cubicBezTo>
                      <a:pt x="0" y="19652"/>
                      <a:pt x="2264" y="21218"/>
                      <a:pt x="5274" y="21443"/>
                    </a:cubicBezTo>
                    <a:lnTo>
                      <a:pt x="12272" y="21443"/>
                    </a:lnTo>
                    <a:cubicBezTo>
                      <a:pt x="14812" y="21600"/>
                      <a:pt x="17329" y="21032"/>
                      <a:pt x="19096" y="19902"/>
                    </a:cubicBezTo>
                    <a:cubicBezTo>
                      <a:pt x="20775" y="18828"/>
                      <a:pt x="21600" y="17357"/>
                      <a:pt x="21352" y="15878"/>
                    </a:cubicBezTo>
                    <a:lnTo>
                      <a:pt x="21352" y="0"/>
                    </a:lnTo>
                    <a:lnTo>
                      <a:pt x="1214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3" name="CustomShape 63"/>
              <p:cNvSpPr/>
              <p:nvPr/>
            </p:nvSpPr>
            <p:spPr>
              <a:xfrm rot="13218600">
                <a:off x="7471440" y="120852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9253" y="106"/>
                    </a:moveTo>
                    <a:lnTo>
                      <a:pt x="9253" y="14144"/>
                    </a:lnTo>
                    <a:lnTo>
                      <a:pt x="16122" y="14144"/>
                    </a:lnTo>
                    <a:cubicBezTo>
                      <a:pt x="19132" y="14368"/>
                      <a:pt x="21396" y="15934"/>
                      <a:pt x="21396" y="17793"/>
                    </a:cubicBezTo>
                    <a:cubicBezTo>
                      <a:pt x="21396" y="19652"/>
                      <a:pt x="19132" y="21218"/>
                      <a:pt x="16122" y="21443"/>
                    </a:cubicBezTo>
                    <a:lnTo>
                      <a:pt x="9124" y="21443"/>
                    </a:lnTo>
                    <a:cubicBezTo>
                      <a:pt x="6584" y="21600"/>
                      <a:pt x="4067" y="21032"/>
                      <a:pt x="2300" y="19902"/>
                    </a:cubicBezTo>
                    <a:cubicBezTo>
                      <a:pt x="621" y="18828"/>
                      <a:pt x="-204" y="17357"/>
                      <a:pt x="44" y="15878"/>
                    </a:cubicBezTo>
                    <a:lnTo>
                      <a:pt x="44" y="0"/>
                    </a:lnTo>
                    <a:lnTo>
                      <a:pt x="925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4" name="CustomShape 64"/>
              <p:cNvSpPr/>
              <p:nvPr/>
            </p:nvSpPr>
            <p:spPr>
              <a:xfrm rot="10064400">
                <a:off x="7091280" y="1687320"/>
                <a:ext cx="100440" cy="194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5" name="CustomShape 65"/>
              <p:cNvSpPr/>
              <p:nvPr/>
            </p:nvSpPr>
            <p:spPr>
              <a:xfrm rot="13218600">
                <a:off x="7069320" y="1681920"/>
                <a:ext cx="4752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6" name="CustomShape 66"/>
              <p:cNvSpPr/>
              <p:nvPr/>
            </p:nvSpPr>
            <p:spPr>
              <a:xfrm rot="13218600">
                <a:off x="7470000" y="1472400"/>
                <a:ext cx="8784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21236" h="21600">
                    <a:moveTo>
                      <a:pt x="21236" y="0"/>
                    </a:moveTo>
                    <a:cubicBezTo>
                      <a:pt x="18825" y="149"/>
                      <a:pt x="16482" y="451"/>
                      <a:pt x="14290" y="896"/>
                    </a:cubicBezTo>
                    <a:cubicBezTo>
                      <a:pt x="6317" y="2515"/>
                      <a:pt x="999" y="5784"/>
                      <a:pt x="323" y="9482"/>
                    </a:cubicBezTo>
                    <a:cubicBezTo>
                      <a:pt x="-364" y="11483"/>
                      <a:pt x="60" y="13483"/>
                      <a:pt x="1462" y="15347"/>
                    </a:cubicBezTo>
                    <a:cubicBezTo>
                      <a:pt x="2594" y="16852"/>
                      <a:pt x="4389" y="18298"/>
                      <a:pt x="7149" y="19457"/>
                    </a:cubicBezTo>
                    <a:cubicBezTo>
                      <a:pt x="9739" y="20545"/>
                      <a:pt x="13038" y="21290"/>
                      <a:pt x="16632" y="21600"/>
                    </a:cubicBezTo>
                    <a:lnTo>
                      <a:pt x="12525" y="17822"/>
                    </a:lnTo>
                    <a:cubicBezTo>
                      <a:pt x="10699" y="16994"/>
                      <a:pt x="9200" y="16049"/>
                      <a:pt x="8087" y="15023"/>
                    </a:cubicBezTo>
                    <a:cubicBezTo>
                      <a:pt x="5559" y="12692"/>
                      <a:pt x="5172" y="9969"/>
                      <a:pt x="8668" y="7902"/>
                    </a:cubicBezTo>
                    <a:cubicBezTo>
                      <a:pt x="9760" y="7257"/>
                      <a:pt x="11195" y="6727"/>
                      <a:pt x="12860" y="6353"/>
                    </a:cubicBezTo>
                    <a:lnTo>
                      <a:pt x="212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7" name="CustomShape 67"/>
              <p:cNvSpPr/>
              <p:nvPr/>
            </p:nvSpPr>
            <p:spPr>
              <a:xfrm rot="8313600">
                <a:off x="7228080" y="1330920"/>
                <a:ext cx="878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19120" h="21409">
                    <a:moveTo>
                      <a:pt x="13792" y="1550"/>
                    </a:moveTo>
                    <a:cubicBezTo>
                      <a:pt x="12407" y="414"/>
                      <a:pt x="9554" y="-191"/>
                      <a:pt x="6729" y="53"/>
                    </a:cubicBezTo>
                    <a:cubicBezTo>
                      <a:pt x="-1358" y="753"/>
                      <a:pt x="-2480" y="5766"/>
                      <a:pt x="5133" y="7181"/>
                    </a:cubicBezTo>
                    <a:cubicBezTo>
                      <a:pt x="3433" y="9886"/>
                      <a:pt x="3586" y="12726"/>
                      <a:pt x="5468" y="15346"/>
                    </a:cubicBezTo>
                    <a:cubicBezTo>
                      <a:pt x="6513" y="16803"/>
                      <a:pt x="8113" y="18207"/>
                      <a:pt x="10585" y="19331"/>
                    </a:cubicBezTo>
                    <a:cubicBezTo>
                      <a:pt x="12911" y="20389"/>
                      <a:pt x="15882" y="21113"/>
                      <a:pt x="19120" y="21409"/>
                    </a:cubicBezTo>
                    <a:lnTo>
                      <a:pt x="15424" y="17746"/>
                    </a:lnTo>
                    <a:cubicBezTo>
                      <a:pt x="13822" y="16928"/>
                      <a:pt x="12478" y="16015"/>
                      <a:pt x="11430" y="15032"/>
                    </a:cubicBezTo>
                    <a:cubicBezTo>
                      <a:pt x="8148" y="11953"/>
                      <a:pt x="7981" y="8287"/>
                      <a:pt x="12644" y="5649"/>
                    </a:cubicBezTo>
                    <a:cubicBezTo>
                      <a:pt x="13697" y="5053"/>
                      <a:pt x="14974" y="4544"/>
                      <a:pt x="16416" y="4146"/>
                    </a:cubicBezTo>
                    <a:lnTo>
                      <a:pt x="13792" y="15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8" name="CustomShape 68"/>
              <p:cNvSpPr/>
              <p:nvPr/>
            </p:nvSpPr>
            <p:spPr>
              <a:xfrm rot="18945000">
                <a:off x="6956280" y="1334880"/>
                <a:ext cx="593640" cy="16200"/>
              </a:xfrm>
              <a:prstGeom prst="rect">
                <a:avLst/>
              </a:pr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9" name="CustomShape 69"/>
              <p:cNvSpPr/>
              <p:nvPr/>
            </p:nvSpPr>
            <p:spPr>
              <a:xfrm rot="13218600">
                <a:off x="6999480" y="1415880"/>
                <a:ext cx="8460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951">
                    <a:moveTo>
                      <a:pt x="0" y="4441"/>
                    </a:moveTo>
                    <a:lnTo>
                      <a:pt x="0" y="20951"/>
                    </a:lnTo>
                    <a:cubicBezTo>
                      <a:pt x="3310" y="20061"/>
                      <a:pt x="6423" y="19061"/>
                      <a:pt x="9355" y="17965"/>
                    </a:cubicBezTo>
                    <a:cubicBezTo>
                      <a:pt x="12720" y="16706"/>
                      <a:pt x="16732" y="15376"/>
                      <a:pt x="20131" y="16573"/>
                    </a:cubicBezTo>
                    <a:cubicBezTo>
                      <a:pt x="20755" y="16793"/>
                      <a:pt x="21260" y="17095"/>
                      <a:pt x="21600" y="17448"/>
                    </a:cubicBezTo>
                    <a:lnTo>
                      <a:pt x="21600" y="771"/>
                    </a:lnTo>
                    <a:cubicBezTo>
                      <a:pt x="21021" y="560"/>
                      <a:pt x="20392" y="390"/>
                      <a:pt x="19727" y="268"/>
                    </a:cubicBezTo>
                    <a:cubicBezTo>
                      <a:pt x="14717" y="-649"/>
                      <a:pt x="9888" y="959"/>
                      <a:pt x="5650" y="2460"/>
                    </a:cubicBezTo>
                    <a:cubicBezTo>
                      <a:pt x="3785" y="3121"/>
                      <a:pt x="1905" y="3781"/>
                      <a:pt x="0" y="4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0" name="CustomShape 70"/>
              <p:cNvSpPr/>
              <p:nvPr/>
            </p:nvSpPr>
            <p:spPr>
              <a:xfrm rot="13218600">
                <a:off x="7298640" y="1333800"/>
                <a:ext cx="251640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1" name="CustomShape 71"/>
              <p:cNvSpPr/>
              <p:nvPr/>
            </p:nvSpPr>
            <p:spPr>
              <a:xfrm rot="13218600">
                <a:off x="7145640" y="1515240"/>
                <a:ext cx="251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2" name="CustomShape 72"/>
              <p:cNvSpPr/>
              <p:nvPr/>
            </p:nvSpPr>
            <p:spPr>
              <a:xfrm rot="13218600">
                <a:off x="7132680" y="1628640"/>
                <a:ext cx="2088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87">
                    <a:moveTo>
                      <a:pt x="0" y="18970"/>
                    </a:moveTo>
                    <a:cubicBezTo>
                      <a:pt x="3501" y="20694"/>
                      <a:pt x="7102" y="21574"/>
                      <a:pt x="10718" y="21587"/>
                    </a:cubicBezTo>
                    <a:cubicBezTo>
                      <a:pt x="14389" y="21600"/>
                      <a:pt x="18046" y="20721"/>
                      <a:pt x="21600" y="18970"/>
                    </a:cubicBezTo>
                    <a:cubicBezTo>
                      <a:pt x="21467" y="15321"/>
                      <a:pt x="20814" y="11811"/>
                      <a:pt x="19711" y="8815"/>
                    </a:cubicBezTo>
                    <a:cubicBezTo>
                      <a:pt x="17685" y="3312"/>
                      <a:pt x="14379" y="25"/>
                      <a:pt x="10847" y="0"/>
                    </a:cubicBezTo>
                    <a:cubicBezTo>
                      <a:pt x="7950" y="16"/>
                      <a:pt x="5175" y="2217"/>
                      <a:pt x="3131" y="6120"/>
                    </a:cubicBezTo>
                    <a:cubicBezTo>
                      <a:pt x="1325" y="9569"/>
                      <a:pt x="216" y="14119"/>
                      <a:pt x="0" y="18970"/>
                    </a:cubicBezTo>
                    <a:close/>
                  </a:path>
                </a:pathLst>
              </a:custGeom>
              <a:solidFill>
                <a:srgbClr val="00AAE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3" name="CustomShape 73"/>
              <p:cNvSpPr/>
              <p:nvPr/>
            </p:nvSpPr>
            <p:spPr>
              <a:xfrm rot="13218600">
                <a:off x="7140600" y="1394280"/>
                <a:ext cx="5616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485" name="CustomShape 74"/>
          <p:cNvSpPr/>
          <p:nvPr/>
        </p:nvSpPr>
        <p:spPr>
          <a:xfrm>
            <a:off x="4510080" y="109980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75"/>
          <p:cNvSpPr/>
          <p:nvPr/>
        </p:nvSpPr>
        <p:spPr>
          <a:xfrm>
            <a:off x="5875200" y="1527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76"/>
          <p:cNvSpPr/>
          <p:nvPr/>
        </p:nvSpPr>
        <p:spPr>
          <a:xfrm>
            <a:off x="2860920" y="1320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8" name="CustomShape 77"/>
          <p:cNvSpPr/>
          <p:nvPr/>
        </p:nvSpPr>
        <p:spPr>
          <a:xfrm>
            <a:off x="3325320" y="6555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CustomShape 78"/>
          <p:cNvSpPr/>
          <p:nvPr/>
        </p:nvSpPr>
        <p:spPr>
          <a:xfrm>
            <a:off x="5752080" y="33436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Arial"/>
              </a:rPr>
              <a:t>Esempi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490" name="CustomShape 79"/>
          <p:cNvSpPr/>
          <p:nvPr/>
        </p:nvSpPr>
        <p:spPr>
          <a:xfrm>
            <a:off x="3440880" y="33559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491" name="CustomShape 80"/>
          <p:cNvSpPr/>
          <p:nvPr/>
        </p:nvSpPr>
        <p:spPr>
          <a:xfrm>
            <a:off x="4605480" y="33631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  <a:endParaRPr lang="it-IT" sz="1200" b="0" strike="noStrike" spc="-1">
              <a:latin typeface="Arial"/>
            </a:endParaRPr>
          </a:p>
        </p:txBody>
      </p:sp>
      <p:grpSp>
        <p:nvGrpSpPr>
          <p:cNvPr id="492" name="Group 81"/>
          <p:cNvGrpSpPr/>
          <p:nvPr/>
        </p:nvGrpSpPr>
        <p:grpSpPr>
          <a:xfrm>
            <a:off x="71640" y="3186720"/>
            <a:ext cx="1069920" cy="1194840"/>
            <a:chOff x="71640" y="3186720"/>
            <a:chExt cx="1069920" cy="1194840"/>
          </a:xfrm>
        </p:grpSpPr>
        <p:sp>
          <p:nvSpPr>
            <p:cNvPr id="493" name="CustomShape 82"/>
            <p:cNvSpPr/>
            <p:nvPr/>
          </p:nvSpPr>
          <p:spPr>
            <a:xfrm>
              <a:off x="71640" y="31867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noFill/>
            <a:ln w="9360" cap="rnd">
              <a:solidFill>
                <a:srgbClr val="A0A0A3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83"/>
            <p:cNvSpPr/>
            <p:nvPr/>
          </p:nvSpPr>
          <p:spPr>
            <a:xfrm>
              <a:off x="151200" y="3275640"/>
              <a:ext cx="912240" cy="10184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5" name="CustomShape 84"/>
          <p:cNvSpPr/>
          <p:nvPr/>
        </p:nvSpPr>
        <p:spPr>
          <a:xfrm>
            <a:off x="0" y="33631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Hypergraph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496" name="CustomShape 85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86"/>
          <p:cNvSpPr/>
          <p:nvPr/>
        </p:nvSpPr>
        <p:spPr>
          <a:xfrm>
            <a:off x="-81000" y="187560"/>
            <a:ext cx="13752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Visualizzazione</a:t>
            </a:r>
            <a:endParaRPr lang="it-IT" sz="1000" b="0" strike="noStrike" spc="-1">
              <a:latin typeface="Arial"/>
            </a:endParaRPr>
          </a:p>
        </p:txBody>
      </p:sp>
      <p:sp>
        <p:nvSpPr>
          <p:cNvPr id="498" name="CustomShape 87"/>
          <p:cNvSpPr/>
          <p:nvPr/>
        </p:nvSpPr>
        <p:spPr>
          <a:xfrm>
            <a:off x="2378160" y="318312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88"/>
          <p:cNvSpPr/>
          <p:nvPr/>
        </p:nvSpPr>
        <p:spPr>
          <a:xfrm>
            <a:off x="2308320" y="33559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92" name="Google Shape;216;p1">
            <a:extLst>
              <a:ext uri="{FF2B5EF4-FFF2-40B4-BE49-F238E27FC236}">
                <a16:creationId xmlns:a16="http://schemas.microsoft.com/office/drawing/2014/main" id="{B846F5BB-F69D-485D-97CF-1297810F4CB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07 1.11111E-006 L 0.12187 0.62376 E">
                                      <p:cBhvr>
                                        <p:cTn id="6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1.85185E-006 L 0.12396 0.61482 E">
                                      <p:cBhvr>
                                        <p:cTn id="8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06 1.7284E-006 L -0.2533 -0.61605 E">
                                      <p:cBhvr>
                                        <p:cTn id="11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06 3.45679E-006 L -0.25226 -0.61482 E">
                                      <p:cBhvr>
                                        <p:cTn id="13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03" name="Immagine 6"/>
          <p:cNvPicPr/>
          <p:nvPr/>
        </p:nvPicPr>
        <p:blipFill>
          <a:blip r:embed="rId3"/>
          <a:stretch/>
        </p:blipFill>
        <p:spPr>
          <a:xfrm>
            <a:off x="1799280" y="618120"/>
            <a:ext cx="1732680" cy="1059480"/>
          </a:xfrm>
          <a:prstGeom prst="rect">
            <a:avLst/>
          </a:prstGeom>
          <a:ln>
            <a:noFill/>
          </a:ln>
        </p:spPr>
      </p:pic>
      <p:pic>
        <p:nvPicPr>
          <p:cNvPr id="504" name="Immagine 13"/>
          <p:cNvPicPr/>
          <p:nvPr/>
        </p:nvPicPr>
        <p:blipFill>
          <a:blip r:embed="rId4"/>
          <a:stretch/>
        </p:blipFill>
        <p:spPr>
          <a:xfrm>
            <a:off x="3315600" y="3465360"/>
            <a:ext cx="2121120" cy="2121120"/>
          </a:xfrm>
          <a:prstGeom prst="rect">
            <a:avLst/>
          </a:prstGeom>
          <a:ln>
            <a:noFill/>
          </a:ln>
        </p:spPr>
      </p:pic>
      <p:pic>
        <p:nvPicPr>
          <p:cNvPr id="505" name="Immagine 19"/>
          <p:cNvPicPr/>
          <p:nvPr/>
        </p:nvPicPr>
        <p:blipFill>
          <a:blip r:embed="rId5"/>
          <a:stretch/>
        </p:blipFill>
        <p:spPr>
          <a:xfrm>
            <a:off x="5675400" y="322560"/>
            <a:ext cx="1343520" cy="1424520"/>
          </a:xfrm>
          <a:prstGeom prst="rect">
            <a:avLst/>
          </a:prstGeom>
          <a:ln>
            <a:noFill/>
          </a:ln>
        </p:spPr>
      </p:pic>
      <p:pic>
        <p:nvPicPr>
          <p:cNvPr id="506" name="Immagine 21"/>
          <p:cNvPicPr/>
          <p:nvPr/>
        </p:nvPicPr>
        <p:blipFill>
          <a:blip r:embed="rId6"/>
          <a:stretch/>
        </p:blipFill>
        <p:spPr>
          <a:xfrm>
            <a:off x="3107520" y="1861200"/>
            <a:ext cx="4305600" cy="1673280"/>
          </a:xfrm>
          <a:prstGeom prst="rect">
            <a:avLst/>
          </a:prstGeom>
          <a:ln>
            <a:noFill/>
          </a:ln>
        </p:spPr>
      </p:pic>
      <p:pic>
        <p:nvPicPr>
          <p:cNvPr id="507" name="Immagine 23"/>
          <p:cNvPicPr/>
          <p:nvPr/>
        </p:nvPicPr>
        <p:blipFill>
          <a:blip r:embed="rId7"/>
          <a:stretch/>
        </p:blipFill>
        <p:spPr>
          <a:xfrm>
            <a:off x="588600" y="2571840"/>
            <a:ext cx="1282320" cy="1487520"/>
          </a:xfrm>
          <a:prstGeom prst="rect">
            <a:avLst/>
          </a:prstGeom>
          <a:ln>
            <a:noFill/>
          </a:ln>
        </p:spPr>
      </p:pic>
      <p:pic>
        <p:nvPicPr>
          <p:cNvPr id="508" name="Immagine 26"/>
          <p:cNvPicPr/>
          <p:nvPr/>
        </p:nvPicPr>
        <p:blipFill>
          <a:blip r:embed="rId8"/>
          <a:stretch/>
        </p:blipFill>
        <p:spPr>
          <a:xfrm>
            <a:off x="6881400" y="3469320"/>
            <a:ext cx="1673280" cy="1673280"/>
          </a:xfrm>
          <a:prstGeom prst="rect">
            <a:avLst/>
          </a:prstGeom>
          <a:ln>
            <a:noFill/>
          </a:ln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24247B93-F069-4653-A3FD-449900E1E604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2" name="Google Shape;216;p1">
            <a:extLst>
              <a:ext uri="{FF2B5EF4-FFF2-40B4-BE49-F238E27FC236}">
                <a16:creationId xmlns:a16="http://schemas.microsoft.com/office/drawing/2014/main" id="{DDD179C1-6700-4E4E-9344-A80528F662A0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5E1C9E61-34D7-40EB-833F-C137D511436B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510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12" name="Immagine 1"/>
          <p:cNvPicPr/>
          <p:nvPr/>
        </p:nvPicPr>
        <p:blipFill>
          <a:blip r:embed="rId3"/>
          <a:stretch/>
        </p:blipFill>
        <p:spPr>
          <a:xfrm>
            <a:off x="54381" y="2219188"/>
            <a:ext cx="1707184" cy="299880"/>
          </a:xfrm>
          <a:prstGeom prst="rect">
            <a:avLst/>
          </a:prstGeom>
          <a:ln>
            <a:noFill/>
          </a:ln>
        </p:spPr>
      </p:pic>
      <p:pic>
        <p:nvPicPr>
          <p:cNvPr id="513" name="Immagine 2"/>
          <p:cNvPicPr/>
          <p:nvPr/>
        </p:nvPicPr>
        <p:blipFill>
          <a:blip r:embed="rId4"/>
          <a:stretch/>
        </p:blipFill>
        <p:spPr>
          <a:xfrm>
            <a:off x="67108" y="3019501"/>
            <a:ext cx="1707184" cy="465840"/>
          </a:xfrm>
          <a:prstGeom prst="rect">
            <a:avLst/>
          </a:prstGeom>
          <a:ln>
            <a:noFill/>
          </a:ln>
        </p:spPr>
      </p:pic>
      <p:pic>
        <p:nvPicPr>
          <p:cNvPr id="514" name="Immagine 8"/>
          <p:cNvPicPr/>
          <p:nvPr/>
        </p:nvPicPr>
        <p:blipFill>
          <a:blip r:embed="rId5"/>
          <a:stretch/>
        </p:blipFill>
        <p:spPr>
          <a:xfrm>
            <a:off x="3333600" y="95400"/>
            <a:ext cx="2085120" cy="1275120"/>
          </a:xfrm>
          <a:prstGeom prst="rect">
            <a:avLst/>
          </a:prstGeom>
          <a:ln>
            <a:noFill/>
          </a:ln>
        </p:spPr>
      </p:pic>
      <p:sp>
        <p:nvSpPr>
          <p:cNvPr id="516" name="CustomShape 3"/>
          <p:cNvSpPr/>
          <p:nvPr/>
        </p:nvSpPr>
        <p:spPr>
          <a:xfrm>
            <a:off x="-538348" y="1538788"/>
            <a:ext cx="2535522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262626"/>
                </a:solidFill>
                <a:latin typeface="Arial"/>
                <a:ea typeface="Arial"/>
              </a:rPr>
              <a:t>Core Files</a:t>
            </a:r>
            <a:endParaRPr lang="it-IT" sz="2000" b="0" strike="noStrike" spc="-1" dirty="0">
              <a:latin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F1CBA95-6DB3-41C3-8A0A-296817E9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907" y="1612595"/>
            <a:ext cx="3544813" cy="319367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2369D1C-9AEE-4AC7-AC85-858E3DE54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8335" y="1614659"/>
            <a:ext cx="3373413" cy="3191612"/>
          </a:xfrm>
          <a:prstGeom prst="rect">
            <a:avLst/>
          </a:prstGeom>
        </p:spPr>
      </p:pic>
      <p:pic>
        <p:nvPicPr>
          <p:cNvPr id="12" name="Google Shape;216;p1">
            <a:extLst>
              <a:ext uri="{FF2B5EF4-FFF2-40B4-BE49-F238E27FC236}">
                <a16:creationId xmlns:a16="http://schemas.microsoft.com/office/drawing/2014/main" id="{CF604406-A50E-4D64-9D2A-2DFDE275E04B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27" name="Immagine 2"/>
          <p:cNvPicPr/>
          <p:nvPr/>
        </p:nvPicPr>
        <p:blipFill>
          <a:blip r:embed="rId3"/>
          <a:stretch/>
        </p:blipFill>
        <p:spPr>
          <a:xfrm>
            <a:off x="3859200" y="1689120"/>
            <a:ext cx="5101920" cy="574920"/>
          </a:xfrm>
          <a:prstGeom prst="rect">
            <a:avLst/>
          </a:prstGeom>
          <a:ln>
            <a:noFill/>
          </a:ln>
        </p:spPr>
      </p:pic>
      <p:pic>
        <p:nvPicPr>
          <p:cNvPr id="529" name="Immagine 12"/>
          <p:cNvPicPr/>
          <p:nvPr/>
        </p:nvPicPr>
        <p:blipFill>
          <a:blip r:embed="rId4"/>
          <a:stretch/>
        </p:blipFill>
        <p:spPr>
          <a:xfrm>
            <a:off x="3333600" y="95400"/>
            <a:ext cx="2085120" cy="1275120"/>
          </a:xfrm>
          <a:prstGeom prst="rect">
            <a:avLst/>
          </a:prstGeom>
          <a:ln>
            <a:noFill/>
          </a:ln>
        </p:spPr>
      </p:pic>
      <p:sp>
        <p:nvSpPr>
          <p:cNvPr id="530" name="CustomShape 3"/>
          <p:cNvSpPr/>
          <p:nvPr/>
        </p:nvSpPr>
        <p:spPr>
          <a:xfrm>
            <a:off x="369720" y="2264040"/>
            <a:ext cx="3485226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r>
              <a:rPr lang="it-IT" sz="1400" b="1" spc="-1" dirty="0">
                <a:solidFill>
                  <a:srgbClr val="000000"/>
                </a:solidFill>
                <a:ea typeface="Arial"/>
              </a:rPr>
              <a:t>Installazione rapida e semplice di tools</a:t>
            </a:r>
            <a:br>
              <a:rPr lang="it-IT" sz="1400" dirty="0"/>
            </a:br>
            <a:r>
              <a:rPr lang="it-IT" sz="1400" b="1" spc="-1" dirty="0">
                <a:solidFill>
                  <a:srgbClr val="000000"/>
                </a:solidFill>
                <a:ea typeface="Arial"/>
              </a:rPr>
              <a:t>e framework</a:t>
            </a:r>
            <a:endParaRPr lang="it-IT" sz="1400" spc="-1" dirty="0"/>
          </a:p>
          <a:p>
            <a:pPr>
              <a:lnSpc>
                <a:spcPct val="100000"/>
              </a:lnSpc>
            </a:pPr>
            <a:endParaRPr lang="it-IT" sz="1400" b="0" strike="noStrike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Facilita la strutturazione della libreria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Installazione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Hypergraph</a:t>
            </a:r>
            <a:r>
              <a:rPr lang="it-IT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Visualization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531" name="CustomShape 4"/>
          <p:cNvSpPr/>
          <p:nvPr/>
        </p:nvSpPr>
        <p:spPr>
          <a:xfrm>
            <a:off x="247680" y="1519920"/>
            <a:ext cx="14634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262626"/>
                </a:solidFill>
                <a:latin typeface="Arial"/>
                <a:ea typeface="Arial"/>
              </a:rPr>
              <a:t>Perché?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id="{31E5D8BF-9D4A-4A48-98E7-4A509E1F717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854520" y="2579370"/>
            <a:ext cx="2165280" cy="260040"/>
          </a:xfrm>
          <a:prstGeom prst="rect">
            <a:avLst/>
          </a:prstGeom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0FE96E2-551C-459D-8CEB-9DF1E7E36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520" y="3061849"/>
            <a:ext cx="4324350" cy="150495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19C4827-03A2-4DBE-BB69-911E5D17825E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2" name="Google Shape;216;p1">
            <a:extLst>
              <a:ext uri="{FF2B5EF4-FFF2-40B4-BE49-F238E27FC236}">
                <a16:creationId xmlns:a16="http://schemas.microsoft.com/office/drawing/2014/main" id="{679B4149-EF9E-497C-9EAF-DEF949CB0BF7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9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21" name="Immagine 11"/>
          <p:cNvPicPr/>
          <p:nvPr/>
        </p:nvPicPr>
        <p:blipFill>
          <a:blip r:embed="rId3"/>
          <a:stretch/>
        </p:blipFill>
        <p:spPr>
          <a:xfrm>
            <a:off x="4338745" y="2604176"/>
            <a:ext cx="3704400" cy="2415240"/>
          </a:xfrm>
          <a:prstGeom prst="rect">
            <a:avLst/>
          </a:prstGeom>
          <a:ln>
            <a:noFill/>
          </a:ln>
        </p:spPr>
      </p:pic>
      <p:pic>
        <p:nvPicPr>
          <p:cNvPr id="522" name="Immagine 9"/>
          <p:cNvPicPr/>
          <p:nvPr/>
        </p:nvPicPr>
        <p:blipFill>
          <a:blip r:embed="rId4"/>
          <a:stretch/>
        </p:blipFill>
        <p:spPr>
          <a:xfrm>
            <a:off x="3333600" y="95400"/>
            <a:ext cx="2085120" cy="1275120"/>
          </a:xfrm>
          <a:prstGeom prst="rect">
            <a:avLst/>
          </a:prstGeom>
          <a:ln>
            <a:noFill/>
          </a:ln>
        </p:spPr>
      </p:pic>
      <p:sp>
        <p:nvSpPr>
          <p:cNvPr id="523" name="CustomShape 4"/>
          <p:cNvSpPr/>
          <p:nvPr/>
        </p:nvSpPr>
        <p:spPr>
          <a:xfrm>
            <a:off x="247680" y="1519920"/>
            <a:ext cx="14634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262626"/>
                </a:solidFill>
                <a:latin typeface="Arial"/>
                <a:ea typeface="Arial"/>
              </a:rPr>
              <a:t>Perché?</a:t>
            </a:r>
            <a:endParaRPr lang="it-IT" sz="2000" b="0" strike="noStrike" spc="-1">
              <a:latin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0B9EE4C-8B67-4706-B91A-A07767365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712" y="1587765"/>
            <a:ext cx="3581400" cy="676275"/>
          </a:xfrm>
          <a:prstGeom prst="rect">
            <a:avLst/>
          </a:prstGeom>
        </p:spPr>
      </p:pic>
      <p:sp>
        <p:nvSpPr>
          <p:cNvPr id="11" name="CustomShape 3">
            <a:extLst>
              <a:ext uri="{FF2B5EF4-FFF2-40B4-BE49-F238E27FC236}">
                <a16:creationId xmlns:a16="http://schemas.microsoft.com/office/drawing/2014/main" id="{0BEDA3BA-B4A1-4709-B624-AA1B753520BE}"/>
              </a:ext>
            </a:extLst>
          </p:cNvPr>
          <p:cNvSpPr/>
          <p:nvPr/>
        </p:nvSpPr>
        <p:spPr>
          <a:xfrm>
            <a:off x="5314548" y="959580"/>
            <a:ext cx="1607728" cy="1911240"/>
          </a:xfrm>
          <a:prstGeom prst="mathMultiply">
            <a:avLst>
              <a:gd name="adj1" fmla="val 23520"/>
            </a:avLst>
          </a:prstGeom>
          <a:solidFill>
            <a:srgbClr val="C00000"/>
          </a:solidFill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" name="Immagine 8">
            <a:extLst>
              <a:ext uri="{FF2B5EF4-FFF2-40B4-BE49-F238E27FC236}">
                <a16:creationId xmlns:a16="http://schemas.microsoft.com/office/drawing/2014/main" id="{C06D1C27-7F54-405F-82AB-10B21B9A338B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254658" y="1047781"/>
            <a:ext cx="1831680" cy="1831680"/>
          </a:xfrm>
          <a:prstGeom prst="rect">
            <a:avLst/>
          </a:prstGeom>
          <a:ln>
            <a:noFill/>
          </a:ln>
        </p:spPr>
      </p:pic>
      <p:sp>
        <p:nvSpPr>
          <p:cNvPr id="13" name="CustomShape 3">
            <a:extLst>
              <a:ext uri="{FF2B5EF4-FFF2-40B4-BE49-F238E27FC236}">
                <a16:creationId xmlns:a16="http://schemas.microsoft.com/office/drawing/2014/main" id="{FF178259-1A85-4599-8120-E4D54FFC53DE}"/>
              </a:ext>
            </a:extLst>
          </p:cNvPr>
          <p:cNvSpPr/>
          <p:nvPr/>
        </p:nvSpPr>
        <p:spPr>
          <a:xfrm>
            <a:off x="369720" y="2264040"/>
            <a:ext cx="3337622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r>
              <a:rPr lang="it-IT" sz="1400" spc="-1" dirty="0">
                <a:solidFill>
                  <a:srgbClr val="000000"/>
                </a:solidFill>
                <a:ea typeface="Arial"/>
              </a:rPr>
              <a:t>Installazione rapida e semplice di tools</a:t>
            </a:r>
            <a:br>
              <a:rPr lang="it-IT" sz="1400" dirty="0"/>
            </a:br>
            <a:r>
              <a:rPr lang="it-IT" sz="1400" spc="-1" dirty="0">
                <a:solidFill>
                  <a:srgbClr val="000000"/>
                </a:solidFill>
                <a:ea typeface="Arial"/>
              </a:rPr>
              <a:t>e framework</a:t>
            </a:r>
            <a:endParaRPr lang="it-IT" sz="1400" spc="-1" dirty="0"/>
          </a:p>
          <a:p>
            <a:pPr>
              <a:lnSpc>
                <a:spcPct val="100000"/>
              </a:lnSpc>
            </a:pPr>
            <a:endParaRPr lang="it-IT" sz="1400" b="0" strike="noStrike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Facilita la strutturazione della libreria</a:t>
            </a:r>
            <a:endParaRPr lang="it-IT" sz="14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Installazione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Hypergraph</a:t>
            </a:r>
            <a:r>
              <a:rPr lang="it-IT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4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Visualization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889EDF6-F227-4875-993D-6CA05D1DC69B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5" name="Google Shape;216;p1">
            <a:extLst>
              <a:ext uri="{FF2B5EF4-FFF2-40B4-BE49-F238E27FC236}">
                <a16:creationId xmlns:a16="http://schemas.microsoft.com/office/drawing/2014/main" id="{C4287DEC-C2EE-4295-A547-404DC48589A4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35" name="Immagine 12"/>
          <p:cNvPicPr/>
          <p:nvPr/>
        </p:nvPicPr>
        <p:blipFill>
          <a:blip r:embed="rId3"/>
          <a:stretch/>
        </p:blipFill>
        <p:spPr>
          <a:xfrm>
            <a:off x="3333600" y="95400"/>
            <a:ext cx="2085120" cy="1275120"/>
          </a:xfrm>
          <a:prstGeom prst="rect">
            <a:avLst/>
          </a:prstGeom>
          <a:ln>
            <a:noFill/>
          </a:ln>
        </p:spPr>
      </p:pic>
      <p:pic>
        <p:nvPicPr>
          <p:cNvPr id="537" name="Immagine 4"/>
          <p:cNvPicPr/>
          <p:nvPr/>
        </p:nvPicPr>
        <p:blipFill>
          <a:blip r:embed="rId4"/>
          <a:stretch/>
        </p:blipFill>
        <p:spPr>
          <a:xfrm>
            <a:off x="4010040" y="2571840"/>
            <a:ext cx="4942440" cy="202320"/>
          </a:xfrm>
          <a:prstGeom prst="rect">
            <a:avLst/>
          </a:prstGeom>
          <a:ln>
            <a:noFill/>
          </a:ln>
        </p:spPr>
      </p:pic>
      <p:sp>
        <p:nvSpPr>
          <p:cNvPr id="538" name="CustomShape 4"/>
          <p:cNvSpPr/>
          <p:nvPr/>
        </p:nvSpPr>
        <p:spPr>
          <a:xfrm>
            <a:off x="247680" y="1519920"/>
            <a:ext cx="14634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262626"/>
                </a:solidFill>
                <a:latin typeface="Arial"/>
                <a:ea typeface="Arial"/>
              </a:rPr>
              <a:t>Perché?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CEBBDB1D-F175-456D-980F-83DB77C8A2C8}"/>
              </a:ext>
            </a:extLst>
          </p:cNvPr>
          <p:cNvSpPr/>
          <p:nvPr/>
        </p:nvSpPr>
        <p:spPr>
          <a:xfrm>
            <a:off x="369720" y="2264040"/>
            <a:ext cx="3443741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r>
              <a:rPr lang="it-IT" sz="1400" spc="-1" dirty="0">
                <a:solidFill>
                  <a:srgbClr val="000000"/>
                </a:solidFill>
                <a:ea typeface="Arial"/>
              </a:rPr>
              <a:t>Installazione rapida e semplice di tools</a:t>
            </a:r>
            <a:br>
              <a:rPr lang="it-IT" sz="1400" dirty="0"/>
            </a:br>
            <a:r>
              <a:rPr lang="it-IT" sz="1400" spc="-1" dirty="0">
                <a:solidFill>
                  <a:srgbClr val="000000"/>
                </a:solidFill>
                <a:ea typeface="Arial"/>
              </a:rPr>
              <a:t>e framework</a:t>
            </a:r>
            <a:endParaRPr lang="it-IT" sz="1400" spc="-1" dirty="0"/>
          </a:p>
          <a:p>
            <a:pPr>
              <a:lnSpc>
                <a:spcPct val="100000"/>
              </a:lnSpc>
            </a:pPr>
            <a:endParaRPr lang="it-IT" sz="1400" b="0" strike="noStrike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Facilita la strutturazione della libreria</a:t>
            </a:r>
            <a:endParaRPr lang="it-IT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Installazione </a:t>
            </a:r>
            <a:r>
              <a:rPr lang="it-IT" sz="14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Hypergraph</a:t>
            </a:r>
            <a:r>
              <a:rPr lang="it-IT" sz="1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4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Visualization</a:t>
            </a:r>
            <a:endParaRPr lang="it-IT" sz="1400" b="1" strike="noStrike" spc="-1" dirty="0">
              <a:latin typeface="Arial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6CB0954-8A08-4708-A01E-F17C4C2A7CCF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C4F82C8E-58F5-4E33-BC05-C6FBEAB4EF5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CB66F41-1A04-4B9C-9915-5138DAAADBE6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540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42" name="Immagine 11"/>
          <p:cNvPicPr/>
          <p:nvPr/>
        </p:nvPicPr>
        <p:blipFill>
          <a:blip r:embed="rId3"/>
          <a:stretch/>
        </p:blipFill>
        <p:spPr>
          <a:xfrm>
            <a:off x="2300400" y="0"/>
            <a:ext cx="3980520" cy="1546920"/>
          </a:xfrm>
          <a:prstGeom prst="rect">
            <a:avLst/>
          </a:prstGeom>
          <a:ln>
            <a:noFill/>
          </a:ln>
        </p:spPr>
      </p:pic>
      <p:pic>
        <p:nvPicPr>
          <p:cNvPr id="543" name="Immagine 3"/>
          <p:cNvPicPr/>
          <p:nvPr/>
        </p:nvPicPr>
        <p:blipFill>
          <a:blip r:embed="rId4"/>
          <a:stretch/>
        </p:blipFill>
        <p:spPr>
          <a:xfrm>
            <a:off x="1142280" y="1388520"/>
            <a:ext cx="6698880" cy="2737440"/>
          </a:xfrm>
          <a:prstGeom prst="rect">
            <a:avLst/>
          </a:prstGeom>
          <a:ln>
            <a:noFill/>
          </a:ln>
        </p:spPr>
      </p:pic>
      <p:pic>
        <p:nvPicPr>
          <p:cNvPr id="8" name="Google Shape;216;p1">
            <a:extLst>
              <a:ext uri="{FF2B5EF4-FFF2-40B4-BE49-F238E27FC236}">
                <a16:creationId xmlns:a16="http://schemas.microsoft.com/office/drawing/2014/main" id="{B4A096A3-CEC0-4F80-AA7F-B35019254A3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42" name="Immagine 11"/>
          <p:cNvPicPr/>
          <p:nvPr/>
        </p:nvPicPr>
        <p:blipFill>
          <a:blip r:embed="rId3"/>
          <a:stretch/>
        </p:blipFill>
        <p:spPr>
          <a:xfrm>
            <a:off x="2300400" y="0"/>
            <a:ext cx="3980520" cy="1546920"/>
          </a:xfrm>
          <a:prstGeom prst="rect">
            <a:avLst/>
          </a:prstGeom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292BAD8-5133-4C1D-83FB-2E5F02221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8" y="1546920"/>
            <a:ext cx="4343400" cy="24384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F6F4415-06A6-4ABE-AED8-FEA09F982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091" y="1546920"/>
            <a:ext cx="3685391" cy="253696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012E300-3B86-4911-BAAD-7D67D6170366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9" name="Google Shape;216;p1">
            <a:extLst>
              <a:ext uri="{FF2B5EF4-FFF2-40B4-BE49-F238E27FC236}">
                <a16:creationId xmlns:a16="http://schemas.microsoft.com/office/drawing/2014/main" id="{413F31C2-2180-42DB-91E1-B966E806A94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811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47" name="Immagine 11"/>
          <p:cNvPicPr/>
          <p:nvPr/>
        </p:nvPicPr>
        <p:blipFill>
          <a:blip r:embed="rId3"/>
          <a:stretch/>
        </p:blipFill>
        <p:spPr>
          <a:xfrm>
            <a:off x="2300400" y="0"/>
            <a:ext cx="3980520" cy="1546920"/>
          </a:xfrm>
          <a:prstGeom prst="rect">
            <a:avLst/>
          </a:prstGeom>
          <a:ln>
            <a:noFill/>
          </a:ln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BFF2A106-CA73-414B-A2A2-592A2566FF21}"/>
              </a:ext>
            </a:extLst>
          </p:cNvPr>
          <p:cNvSpPr/>
          <p:nvPr/>
        </p:nvSpPr>
        <p:spPr>
          <a:xfrm>
            <a:off x="98280" y="1466132"/>
            <a:ext cx="146340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262626"/>
                </a:solidFill>
                <a:latin typeface="Arial"/>
                <a:ea typeface="Arial"/>
              </a:rPr>
              <a:t>Coding Time!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CBA21022-BC01-48AF-8D51-0F7E72A58BAA}"/>
              </a:ext>
            </a:extLst>
          </p:cNvPr>
          <p:cNvSpPr/>
          <p:nvPr/>
        </p:nvSpPr>
        <p:spPr>
          <a:xfrm>
            <a:off x="3412980" y="1635409"/>
            <a:ext cx="175536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pc="-1" dirty="0" err="1">
                <a:solidFill>
                  <a:srgbClr val="262626"/>
                </a:solidFill>
                <a:latin typeface="Arial"/>
                <a:ea typeface="Arial"/>
              </a:rPr>
              <a:t>p</a:t>
            </a:r>
            <a:r>
              <a:rPr lang="it-IT" strike="noStrike" spc="-1" dirty="0" err="1">
                <a:solidFill>
                  <a:srgbClr val="262626"/>
                </a:solidFill>
                <a:latin typeface="Arial"/>
                <a:ea typeface="Arial"/>
              </a:rPr>
              <a:t>ackage.json</a:t>
            </a:r>
            <a:endParaRPr lang="it-IT" strike="noStrike" spc="-1" dirty="0"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7F10FB-10AE-42DB-8A2D-4B970AC08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650" y="2172564"/>
            <a:ext cx="6010275" cy="12954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756F1EA-19E5-4000-BA44-962BBF6EF80A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2" name="Google Shape;216;p1">
            <a:extLst>
              <a:ext uri="{FF2B5EF4-FFF2-40B4-BE49-F238E27FC236}">
                <a16:creationId xmlns:a16="http://schemas.microsoft.com/office/drawing/2014/main" id="{DE647C38-86F9-492D-82A2-2F19E953D15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ttangolo 90">
            <a:extLst>
              <a:ext uri="{FF2B5EF4-FFF2-40B4-BE49-F238E27FC236}">
                <a16:creationId xmlns:a16="http://schemas.microsoft.com/office/drawing/2014/main" id="{57FF4F23-6FD4-4AD0-B423-5BED8884F3B5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108" name="CustomShape 1"/>
          <p:cNvSpPr/>
          <p:nvPr/>
        </p:nvSpPr>
        <p:spPr>
          <a:xfrm>
            <a:off x="0" y="0"/>
            <a:ext cx="9143280" cy="3278160"/>
          </a:xfrm>
          <a:prstGeom prst="rect">
            <a:avLst/>
          </a:prstGeom>
          <a:solidFill>
            <a:srgbClr val="009B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 rot="10800000">
            <a:off x="720" y="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rgbClr val="00668C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0" y="117576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4"/>
          <p:cNvSpPr/>
          <p:nvPr/>
        </p:nvSpPr>
        <p:spPr>
          <a:xfrm rot="10800000">
            <a:off x="4266000" y="0"/>
            <a:ext cx="4878000" cy="1130760"/>
          </a:xfrm>
          <a:custGeom>
            <a:avLst/>
            <a:gdLst/>
            <a:ahLst/>
            <a:cxnLst/>
            <a:rect l="l" t="t" r="r" b="b"/>
            <a:pathLst>
              <a:path w="21600" h="20657">
                <a:moveTo>
                  <a:pt x="0" y="1988"/>
                </a:moveTo>
                <a:lnTo>
                  <a:pt x="0" y="20657"/>
                </a:lnTo>
                <a:lnTo>
                  <a:pt x="21600" y="20657"/>
                </a:lnTo>
                <a:cubicBezTo>
                  <a:pt x="21228" y="18608"/>
                  <a:pt x="20675" y="17244"/>
                  <a:pt x="20062" y="16859"/>
                </a:cubicBezTo>
                <a:cubicBezTo>
                  <a:pt x="19407" y="16448"/>
                  <a:pt x="18741" y="17183"/>
                  <a:pt x="18223" y="18886"/>
                </a:cubicBezTo>
                <a:cubicBezTo>
                  <a:pt x="17971" y="17337"/>
                  <a:pt x="17582" y="16255"/>
                  <a:pt x="17140" y="15870"/>
                </a:cubicBezTo>
                <a:cubicBezTo>
                  <a:pt x="16675" y="15465"/>
                  <a:pt x="16190" y="15862"/>
                  <a:pt x="15797" y="16968"/>
                </a:cubicBezTo>
                <a:cubicBezTo>
                  <a:pt x="15861" y="12446"/>
                  <a:pt x="15238" y="8235"/>
                  <a:pt x="14234" y="6399"/>
                </a:cubicBezTo>
                <a:cubicBezTo>
                  <a:pt x="13127" y="4375"/>
                  <a:pt x="11828" y="5683"/>
                  <a:pt x="11072" y="9583"/>
                </a:cubicBezTo>
                <a:cubicBezTo>
                  <a:pt x="10555" y="7613"/>
                  <a:pt x="9855" y="6667"/>
                  <a:pt x="9155" y="6989"/>
                </a:cubicBezTo>
                <a:cubicBezTo>
                  <a:pt x="8591" y="7249"/>
                  <a:pt x="8068" y="8323"/>
                  <a:pt x="7677" y="10020"/>
                </a:cubicBezTo>
                <a:cubicBezTo>
                  <a:pt x="7192" y="5256"/>
                  <a:pt x="6189" y="1719"/>
                  <a:pt x="4973" y="481"/>
                </a:cubicBezTo>
                <a:cubicBezTo>
                  <a:pt x="3573" y="-943"/>
                  <a:pt x="2095" y="847"/>
                  <a:pt x="1105" y="5167"/>
                </a:cubicBezTo>
                <a:cubicBezTo>
                  <a:pt x="1009" y="4345"/>
                  <a:pt x="866" y="3632"/>
                  <a:pt x="689" y="3086"/>
                </a:cubicBezTo>
                <a:cubicBezTo>
                  <a:pt x="488" y="2468"/>
                  <a:pt x="250" y="2088"/>
                  <a:pt x="0" y="1988"/>
                </a:cubicBezTo>
                <a:close/>
              </a:path>
            </a:pathLst>
          </a:custGeom>
          <a:solidFill>
            <a:srgbClr val="0082B2">
              <a:alpha val="6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2" name="Group 5"/>
          <p:cNvGrpSpPr/>
          <p:nvPr/>
        </p:nvGrpSpPr>
        <p:grpSpPr>
          <a:xfrm>
            <a:off x="3783240" y="146880"/>
            <a:ext cx="665640" cy="608040"/>
            <a:chOff x="3783240" y="146880"/>
            <a:chExt cx="665640" cy="608040"/>
          </a:xfrm>
        </p:grpSpPr>
        <p:sp>
          <p:nvSpPr>
            <p:cNvPr id="113" name="CustomShape 6"/>
            <p:cNvSpPr/>
            <p:nvPr/>
          </p:nvSpPr>
          <p:spPr>
            <a:xfrm rot="2433000">
              <a:off x="4015080" y="284040"/>
              <a:ext cx="271800" cy="2505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7"/>
            <p:cNvSpPr/>
            <p:nvPr/>
          </p:nvSpPr>
          <p:spPr>
            <a:xfrm rot="2433000">
              <a:off x="4178160" y="350280"/>
              <a:ext cx="123120" cy="109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6581" y="134"/>
                    <a:pt x="12773" y="3542"/>
                    <a:pt x="16915" y="9310"/>
                  </a:cubicBezTo>
                  <a:cubicBezTo>
                    <a:pt x="19451" y="12842"/>
                    <a:pt x="21073" y="17095"/>
                    <a:pt x="21600" y="21600"/>
                  </a:cubicBezTo>
                  <a:lnTo>
                    <a:pt x="6732" y="20531"/>
                  </a:lnTo>
                  <a:cubicBezTo>
                    <a:pt x="8982" y="17836"/>
                    <a:pt x="10006" y="14122"/>
                    <a:pt x="9507" y="10464"/>
                  </a:cubicBezTo>
                  <a:cubicBezTo>
                    <a:pt x="8759" y="4977"/>
                    <a:pt x="4882" y="710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8"/>
            <p:cNvSpPr/>
            <p:nvPr/>
          </p:nvSpPr>
          <p:spPr>
            <a:xfrm rot="2433000">
              <a:off x="4096800" y="290880"/>
              <a:ext cx="48960" cy="489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9"/>
            <p:cNvSpPr/>
            <p:nvPr/>
          </p:nvSpPr>
          <p:spPr>
            <a:xfrm rot="2433000">
              <a:off x="3762000" y="357480"/>
              <a:ext cx="714240" cy="1789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10"/>
            <p:cNvSpPr/>
            <p:nvPr/>
          </p:nvSpPr>
          <p:spPr>
            <a:xfrm rot="2433000">
              <a:off x="3753000" y="371520"/>
              <a:ext cx="714240" cy="171720"/>
            </a:xfrm>
            <a:custGeom>
              <a:avLst/>
              <a:gdLst/>
              <a:ahLst/>
              <a:cxnLst/>
              <a:rect l="l" t="t" r="r" b="b"/>
              <a:pathLst>
                <a:path w="21600" h="21070">
                  <a:moveTo>
                    <a:pt x="0" y="9124"/>
                  </a:moveTo>
                  <a:cubicBezTo>
                    <a:pt x="88" y="10438"/>
                    <a:pt x="219" y="11697"/>
                    <a:pt x="391" y="12868"/>
                  </a:cubicBezTo>
                  <a:cubicBezTo>
                    <a:pt x="626" y="14474"/>
                    <a:pt x="933" y="15889"/>
                    <a:pt x="1296" y="17042"/>
                  </a:cubicBezTo>
                  <a:cubicBezTo>
                    <a:pt x="4496" y="19809"/>
                    <a:pt x="7760" y="21158"/>
                    <a:pt x="11032" y="21066"/>
                  </a:cubicBezTo>
                  <a:cubicBezTo>
                    <a:pt x="14158" y="20978"/>
                    <a:pt x="17272" y="19575"/>
                    <a:pt x="20326" y="16881"/>
                  </a:cubicBezTo>
                  <a:cubicBezTo>
                    <a:pt x="20659" y="15925"/>
                    <a:pt x="20943" y="14720"/>
                    <a:pt x="21164" y="13331"/>
                  </a:cubicBezTo>
                  <a:cubicBezTo>
                    <a:pt x="21372" y="12020"/>
                    <a:pt x="21520" y="10567"/>
                    <a:pt x="21600" y="9042"/>
                  </a:cubicBezTo>
                  <a:cubicBezTo>
                    <a:pt x="17940" y="2628"/>
                    <a:pt x="13975" y="-442"/>
                    <a:pt x="9989" y="52"/>
                  </a:cubicBezTo>
                  <a:cubicBezTo>
                    <a:pt x="6547" y="478"/>
                    <a:pt x="3157" y="3557"/>
                    <a:pt x="0" y="9124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11"/>
            <p:cNvSpPr/>
            <p:nvPr/>
          </p:nvSpPr>
          <p:spPr>
            <a:xfrm rot="2433000">
              <a:off x="3763080" y="421920"/>
              <a:ext cx="636120" cy="1386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6AAA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12"/>
            <p:cNvSpPr/>
            <p:nvPr/>
          </p:nvSpPr>
          <p:spPr>
            <a:xfrm rot="2433000">
              <a:off x="3966840" y="465840"/>
              <a:ext cx="228240" cy="493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0" name="CustomShape 13"/>
          <p:cNvSpPr/>
          <p:nvPr/>
        </p:nvSpPr>
        <p:spPr>
          <a:xfrm>
            <a:off x="4987440" y="57312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14"/>
          <p:cNvSpPr/>
          <p:nvPr/>
        </p:nvSpPr>
        <p:spPr>
          <a:xfrm>
            <a:off x="6797160" y="-309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15"/>
          <p:cNvSpPr/>
          <p:nvPr/>
        </p:nvSpPr>
        <p:spPr>
          <a:xfrm>
            <a:off x="7273440" y="6580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16"/>
          <p:cNvSpPr/>
          <p:nvPr/>
        </p:nvSpPr>
        <p:spPr>
          <a:xfrm>
            <a:off x="8236440" y="21081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17"/>
          <p:cNvSpPr/>
          <p:nvPr/>
        </p:nvSpPr>
        <p:spPr>
          <a:xfrm>
            <a:off x="8681040" y="255276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18"/>
          <p:cNvSpPr/>
          <p:nvPr/>
        </p:nvSpPr>
        <p:spPr>
          <a:xfrm>
            <a:off x="7835400" y="2070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19"/>
          <p:cNvSpPr/>
          <p:nvPr/>
        </p:nvSpPr>
        <p:spPr>
          <a:xfrm>
            <a:off x="5263560" y="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0"/>
          <p:cNvSpPr/>
          <p:nvPr/>
        </p:nvSpPr>
        <p:spPr>
          <a:xfrm>
            <a:off x="2644200" y="954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8" name="Group 21"/>
          <p:cNvGrpSpPr/>
          <p:nvPr/>
        </p:nvGrpSpPr>
        <p:grpSpPr>
          <a:xfrm>
            <a:off x="107640" y="3183120"/>
            <a:ext cx="1069920" cy="1194840"/>
            <a:chOff x="107640" y="3183120"/>
            <a:chExt cx="1069920" cy="1194840"/>
          </a:xfrm>
        </p:grpSpPr>
        <p:sp>
          <p:nvSpPr>
            <p:cNvPr id="129" name="CustomShape 22"/>
            <p:cNvSpPr/>
            <p:nvPr/>
          </p:nvSpPr>
          <p:spPr>
            <a:xfrm>
              <a:off x="10764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noFill/>
            <a:ln w="9360" cap="rnd">
              <a:solidFill>
                <a:srgbClr val="A0A0A3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23"/>
            <p:cNvSpPr/>
            <p:nvPr/>
          </p:nvSpPr>
          <p:spPr>
            <a:xfrm>
              <a:off x="187200" y="3272040"/>
              <a:ext cx="912240" cy="10184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1" name="Group 24"/>
          <p:cNvGrpSpPr/>
          <p:nvPr/>
        </p:nvGrpSpPr>
        <p:grpSpPr>
          <a:xfrm>
            <a:off x="1288800" y="3183120"/>
            <a:ext cx="5608800" cy="1194840"/>
            <a:chOff x="1288800" y="3183120"/>
            <a:chExt cx="5608800" cy="1194840"/>
          </a:xfrm>
        </p:grpSpPr>
        <p:sp>
          <p:nvSpPr>
            <p:cNvPr id="132" name="CustomShape 25"/>
            <p:cNvSpPr/>
            <p:nvPr/>
          </p:nvSpPr>
          <p:spPr>
            <a:xfrm>
              <a:off x="355356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26"/>
            <p:cNvSpPr/>
            <p:nvPr/>
          </p:nvSpPr>
          <p:spPr>
            <a:xfrm>
              <a:off x="469692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34" name="CustomShape 27"/>
            <p:cNvSpPr/>
            <p:nvPr/>
          </p:nvSpPr>
          <p:spPr>
            <a:xfrm>
              <a:off x="241920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28"/>
            <p:cNvSpPr/>
            <p:nvPr/>
          </p:nvSpPr>
          <p:spPr>
            <a:xfrm>
              <a:off x="582768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29"/>
            <p:cNvSpPr/>
            <p:nvPr/>
          </p:nvSpPr>
          <p:spPr>
            <a:xfrm>
              <a:off x="128880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7" name="Group 30"/>
          <p:cNvGrpSpPr/>
          <p:nvPr/>
        </p:nvGrpSpPr>
        <p:grpSpPr>
          <a:xfrm>
            <a:off x="5450040" y="18720"/>
            <a:ext cx="1002960" cy="1044360"/>
            <a:chOff x="5450040" y="18720"/>
            <a:chExt cx="1002960" cy="1044360"/>
          </a:xfrm>
        </p:grpSpPr>
        <p:sp>
          <p:nvSpPr>
            <p:cNvPr id="138" name="CustomShape 31"/>
            <p:cNvSpPr/>
            <p:nvPr/>
          </p:nvSpPr>
          <p:spPr>
            <a:xfrm rot="18444000">
              <a:off x="5795640" y="62784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32"/>
            <p:cNvSpPr/>
            <p:nvPr/>
          </p:nvSpPr>
          <p:spPr>
            <a:xfrm rot="18444000">
              <a:off x="5900400" y="70812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33"/>
            <p:cNvSpPr/>
            <p:nvPr/>
          </p:nvSpPr>
          <p:spPr>
            <a:xfrm rot="7644600">
              <a:off x="6122880" y="42228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34"/>
            <p:cNvSpPr/>
            <p:nvPr/>
          </p:nvSpPr>
          <p:spPr>
            <a:xfrm rot="7644600">
              <a:off x="6018120" y="34200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35"/>
            <p:cNvSpPr/>
            <p:nvPr/>
          </p:nvSpPr>
          <p:spPr>
            <a:xfrm rot="18444000">
              <a:off x="5878800" y="263520"/>
              <a:ext cx="270720" cy="5515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36"/>
            <p:cNvSpPr/>
            <p:nvPr/>
          </p:nvSpPr>
          <p:spPr>
            <a:xfrm rot="18444000">
              <a:off x="5878800" y="435600"/>
              <a:ext cx="270720" cy="207360"/>
            </a:xfrm>
            <a:prstGeom prst="rect">
              <a:avLst/>
            </a:prstGeom>
            <a:solidFill>
              <a:srgbClr val="B0B1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37"/>
            <p:cNvSpPr/>
            <p:nvPr/>
          </p:nvSpPr>
          <p:spPr>
            <a:xfrm rot="18444000">
              <a:off x="5958360" y="458640"/>
              <a:ext cx="111960" cy="1616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45" name="Group 38"/>
            <p:cNvGrpSpPr/>
            <p:nvPr/>
          </p:nvGrpSpPr>
          <p:grpSpPr>
            <a:xfrm>
              <a:off x="5742000" y="319320"/>
              <a:ext cx="102600" cy="102240"/>
              <a:chOff x="5742000" y="319320"/>
              <a:chExt cx="102600" cy="102240"/>
            </a:xfrm>
          </p:grpSpPr>
          <p:sp>
            <p:nvSpPr>
              <p:cNvPr id="146" name="CustomShape 39"/>
              <p:cNvSpPr/>
              <p:nvPr/>
            </p:nvSpPr>
            <p:spPr>
              <a:xfrm rot="18444000">
                <a:off x="5756400" y="333720"/>
                <a:ext cx="73080" cy="730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CustomShape 40"/>
              <p:cNvSpPr/>
              <p:nvPr/>
            </p:nvSpPr>
            <p:spPr>
              <a:xfrm rot="18444000">
                <a:off x="5773320" y="351000"/>
                <a:ext cx="3888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48" name="CustomShape 41"/>
            <p:cNvSpPr/>
            <p:nvPr/>
          </p:nvSpPr>
          <p:spPr>
            <a:xfrm rot="18444000">
              <a:off x="5588280" y="7434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42"/>
            <p:cNvSpPr/>
            <p:nvPr/>
          </p:nvSpPr>
          <p:spPr>
            <a:xfrm rot="18444000">
              <a:off x="5650920" y="844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43"/>
            <p:cNvSpPr/>
            <p:nvPr/>
          </p:nvSpPr>
          <p:spPr>
            <a:xfrm rot="18444000">
              <a:off x="5580720" y="790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44"/>
            <p:cNvSpPr/>
            <p:nvPr/>
          </p:nvSpPr>
          <p:spPr>
            <a:xfrm rot="7644600">
              <a:off x="6066720" y="1260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45"/>
            <p:cNvSpPr/>
            <p:nvPr/>
          </p:nvSpPr>
          <p:spPr>
            <a:xfrm rot="7644600">
              <a:off x="6063120" y="16488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46"/>
            <p:cNvSpPr/>
            <p:nvPr/>
          </p:nvSpPr>
          <p:spPr>
            <a:xfrm rot="7644600">
              <a:off x="6133320" y="21852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4" name="Group 47"/>
            <p:cNvGrpSpPr/>
            <p:nvPr/>
          </p:nvGrpSpPr>
          <p:grpSpPr>
            <a:xfrm>
              <a:off x="5450040" y="60480"/>
              <a:ext cx="417600" cy="420120"/>
              <a:chOff x="5450040" y="60480"/>
              <a:chExt cx="417600" cy="420120"/>
            </a:xfrm>
          </p:grpSpPr>
          <p:sp>
            <p:nvSpPr>
              <p:cNvPr id="155" name="CustomShape 48"/>
              <p:cNvSpPr/>
              <p:nvPr/>
            </p:nvSpPr>
            <p:spPr>
              <a:xfrm rot="7644600" flipH="1">
                <a:off x="5472720" y="210600"/>
                <a:ext cx="15084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CustomShape 49"/>
              <p:cNvSpPr/>
              <p:nvPr/>
            </p:nvSpPr>
            <p:spPr>
              <a:xfrm rot="7644600">
                <a:off x="5563800" y="92160"/>
                <a:ext cx="147240" cy="136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" name="CustomShape 50"/>
              <p:cNvSpPr/>
              <p:nvPr/>
            </p:nvSpPr>
            <p:spPr>
              <a:xfrm rot="18444000">
                <a:off x="5544000" y="221400"/>
                <a:ext cx="322200" cy="163080"/>
              </a:xfrm>
              <a:custGeom>
                <a:avLst/>
                <a:gdLst/>
                <a:ahLst/>
                <a:cxnLst/>
                <a:rect l="l" t="t" r="r" b="b"/>
                <a:pathLst>
                  <a:path w="21498" h="21515">
                    <a:moveTo>
                      <a:pt x="3" y="0"/>
                    </a:moveTo>
                    <a:lnTo>
                      <a:pt x="21496" y="0"/>
                    </a:lnTo>
                    <a:cubicBezTo>
                      <a:pt x="21547" y="5285"/>
                      <a:pt x="20589" y="10414"/>
                      <a:pt x="18811" y="14369"/>
                    </a:cubicBezTo>
                    <a:cubicBezTo>
                      <a:pt x="16734" y="18992"/>
                      <a:pt x="13739" y="21600"/>
                      <a:pt x="10609" y="21513"/>
                    </a:cubicBezTo>
                    <a:cubicBezTo>
                      <a:pt x="7422" y="21448"/>
                      <a:pt x="4414" y="18595"/>
                      <a:pt x="2397" y="13726"/>
                    </a:cubicBezTo>
                    <a:cubicBezTo>
                      <a:pt x="796" y="9859"/>
                      <a:pt x="-53" y="4992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CustomShape 51"/>
              <p:cNvSpPr/>
              <p:nvPr/>
            </p:nvSpPr>
            <p:spPr>
              <a:xfrm rot="18444000">
                <a:off x="5518440" y="155160"/>
                <a:ext cx="4644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59" name="Group 52"/>
          <p:cNvGrpSpPr/>
          <p:nvPr/>
        </p:nvGrpSpPr>
        <p:grpSpPr>
          <a:xfrm>
            <a:off x="6909480" y="95400"/>
            <a:ext cx="2092320" cy="1720800"/>
            <a:chOff x="6909480" y="95400"/>
            <a:chExt cx="2092320" cy="1720800"/>
          </a:xfrm>
        </p:grpSpPr>
        <p:sp>
          <p:nvSpPr>
            <p:cNvPr id="160" name="CustomShape 53"/>
            <p:cNvSpPr/>
            <p:nvPr/>
          </p:nvSpPr>
          <p:spPr>
            <a:xfrm>
              <a:off x="7244640" y="95400"/>
              <a:ext cx="1757160" cy="1597320"/>
            </a:xfrm>
            <a:prstGeom prst="ellipse">
              <a:avLst/>
            </a:prstGeom>
            <a:solidFill>
              <a:srgbClr val="C3B38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61" name="Group 54"/>
            <p:cNvGrpSpPr/>
            <p:nvPr/>
          </p:nvGrpSpPr>
          <p:grpSpPr>
            <a:xfrm>
              <a:off x="6909480" y="217440"/>
              <a:ext cx="2063880" cy="1598760"/>
              <a:chOff x="6909480" y="217440"/>
              <a:chExt cx="2063880" cy="1598760"/>
            </a:xfrm>
          </p:grpSpPr>
          <p:sp>
            <p:nvSpPr>
              <p:cNvPr id="162" name="CustomShape 55"/>
              <p:cNvSpPr/>
              <p:nvPr/>
            </p:nvSpPr>
            <p:spPr>
              <a:xfrm>
                <a:off x="7444800" y="217440"/>
                <a:ext cx="1528560" cy="1389240"/>
              </a:xfrm>
              <a:prstGeom prst="ellipse">
                <a:avLst/>
              </a:prstGeom>
              <a:solidFill>
                <a:srgbClr val="CAB99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CustomShape 56"/>
              <p:cNvSpPr/>
              <p:nvPr/>
            </p:nvSpPr>
            <p:spPr>
              <a:xfrm>
                <a:off x="8007840" y="1524600"/>
                <a:ext cx="169920" cy="109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CustomShape 57"/>
              <p:cNvSpPr/>
              <p:nvPr/>
            </p:nvSpPr>
            <p:spPr>
              <a:xfrm rot="2105400">
                <a:off x="7716240" y="1443600"/>
                <a:ext cx="164160" cy="113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58"/>
              <p:cNvSpPr/>
              <p:nvPr/>
            </p:nvSpPr>
            <p:spPr>
              <a:xfrm rot="3195600">
                <a:off x="7378200" y="1170000"/>
                <a:ext cx="107280" cy="586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CustomShape 59"/>
              <p:cNvSpPr/>
              <p:nvPr/>
            </p:nvSpPr>
            <p:spPr>
              <a:xfrm rot="567000">
                <a:off x="7903080" y="1398960"/>
                <a:ext cx="114120" cy="55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60"/>
              <p:cNvSpPr/>
              <p:nvPr/>
            </p:nvSpPr>
            <p:spPr>
              <a:xfrm rot="3616800">
                <a:off x="7479360" y="885960"/>
                <a:ext cx="304920" cy="2131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61"/>
              <p:cNvSpPr/>
              <p:nvPr/>
            </p:nvSpPr>
            <p:spPr>
              <a:xfrm rot="7100400">
                <a:off x="7583760" y="522360"/>
                <a:ext cx="105840" cy="59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62"/>
              <p:cNvSpPr/>
              <p:nvPr/>
            </p:nvSpPr>
            <p:spPr>
              <a:xfrm rot="6343200">
                <a:off x="7352640" y="711360"/>
                <a:ext cx="160200" cy="925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63"/>
              <p:cNvSpPr/>
              <p:nvPr/>
            </p:nvSpPr>
            <p:spPr>
              <a:xfrm rot="19680600">
                <a:off x="8405280" y="1449360"/>
                <a:ext cx="111240" cy="568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64"/>
              <p:cNvSpPr/>
              <p:nvPr/>
            </p:nvSpPr>
            <p:spPr>
              <a:xfrm rot="2406600">
                <a:off x="7479360" y="1235160"/>
                <a:ext cx="319680" cy="1360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65"/>
              <p:cNvSpPr/>
              <p:nvPr/>
            </p:nvSpPr>
            <p:spPr>
              <a:xfrm rot="13218600">
                <a:off x="6938280" y="1362240"/>
                <a:ext cx="114840" cy="131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328">
                    <a:moveTo>
                      <a:pt x="0" y="417"/>
                    </a:moveTo>
                    <a:lnTo>
                      <a:pt x="0" y="19114"/>
                    </a:lnTo>
                    <a:cubicBezTo>
                      <a:pt x="540" y="19545"/>
                      <a:pt x="1194" y="19872"/>
                      <a:pt x="1913" y="20070"/>
                    </a:cubicBezTo>
                    <a:cubicBezTo>
                      <a:pt x="6396" y="21301"/>
                      <a:pt x="10130" y="17774"/>
                      <a:pt x="14478" y="17052"/>
                    </a:cubicBezTo>
                    <a:cubicBezTo>
                      <a:pt x="16945" y="16642"/>
                      <a:pt x="19509" y="17131"/>
                      <a:pt x="21493" y="18389"/>
                    </a:cubicBezTo>
                    <a:lnTo>
                      <a:pt x="21600" y="1294"/>
                    </a:lnTo>
                    <a:cubicBezTo>
                      <a:pt x="19457" y="88"/>
                      <a:pt x="16772" y="-299"/>
                      <a:pt x="14248" y="235"/>
                    </a:cubicBezTo>
                    <a:cubicBezTo>
                      <a:pt x="11777" y="758"/>
                      <a:pt x="9675" y="2145"/>
                      <a:pt x="7138" y="2506"/>
                    </a:cubicBezTo>
                    <a:cubicBezTo>
                      <a:pt x="4471" y="2884"/>
                      <a:pt x="1756" y="2090"/>
                      <a:pt x="0" y="417"/>
                    </a:cubicBezTo>
                    <a:close/>
                  </a:path>
                </a:pathLst>
              </a:custGeom>
              <a:solidFill>
                <a:srgbClr val="D52F4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66"/>
              <p:cNvSpPr/>
              <p:nvPr/>
            </p:nvSpPr>
            <p:spPr>
              <a:xfrm rot="13218600">
                <a:off x="7012080" y="1397520"/>
                <a:ext cx="21600" cy="13824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21600">
                    <a:moveTo>
                      <a:pt x="20530" y="17037"/>
                    </a:moveTo>
                    <a:cubicBezTo>
                      <a:pt x="21437" y="17681"/>
                      <a:pt x="19747" y="18348"/>
                      <a:pt x="16329" y="18695"/>
                    </a:cubicBezTo>
                    <a:cubicBezTo>
                      <a:pt x="14200" y="18912"/>
                      <a:pt x="11644" y="18968"/>
                      <a:pt x="9345" y="19129"/>
                    </a:cubicBezTo>
                    <a:cubicBezTo>
                      <a:pt x="3416" y="19543"/>
                      <a:pt x="-163" y="20547"/>
                      <a:pt x="535" y="21600"/>
                    </a:cubicBezTo>
                    <a:lnTo>
                      <a:pt x="0" y="0"/>
                    </a:lnTo>
                    <a:lnTo>
                      <a:pt x="18742" y="0"/>
                    </a:lnTo>
                    <a:lnTo>
                      <a:pt x="20530" y="17037"/>
                    </a:lnTo>
                    <a:close/>
                  </a:path>
                </a:pathLst>
              </a:custGeom>
              <a:solidFill>
                <a:srgbClr val="B2253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CustomShape 67"/>
              <p:cNvSpPr/>
              <p:nvPr/>
            </p:nvSpPr>
            <p:spPr>
              <a:xfrm rot="13218600">
                <a:off x="7574400" y="129564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12143" y="106"/>
                    </a:moveTo>
                    <a:lnTo>
                      <a:pt x="12143" y="14144"/>
                    </a:lnTo>
                    <a:lnTo>
                      <a:pt x="5274" y="14144"/>
                    </a:lnTo>
                    <a:cubicBezTo>
                      <a:pt x="2264" y="14368"/>
                      <a:pt x="0" y="15934"/>
                      <a:pt x="0" y="17793"/>
                    </a:cubicBezTo>
                    <a:cubicBezTo>
                      <a:pt x="0" y="19652"/>
                      <a:pt x="2264" y="21218"/>
                      <a:pt x="5274" y="21443"/>
                    </a:cubicBezTo>
                    <a:lnTo>
                      <a:pt x="12272" y="21443"/>
                    </a:lnTo>
                    <a:cubicBezTo>
                      <a:pt x="14812" y="21600"/>
                      <a:pt x="17329" y="21032"/>
                      <a:pt x="19096" y="19902"/>
                    </a:cubicBezTo>
                    <a:cubicBezTo>
                      <a:pt x="20775" y="18828"/>
                      <a:pt x="21600" y="17357"/>
                      <a:pt x="21352" y="15878"/>
                    </a:cubicBezTo>
                    <a:lnTo>
                      <a:pt x="21352" y="0"/>
                    </a:lnTo>
                    <a:lnTo>
                      <a:pt x="1214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68"/>
              <p:cNvSpPr/>
              <p:nvPr/>
            </p:nvSpPr>
            <p:spPr>
              <a:xfrm rot="13218600">
                <a:off x="7471440" y="120852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9253" y="106"/>
                    </a:moveTo>
                    <a:lnTo>
                      <a:pt x="9253" y="14144"/>
                    </a:lnTo>
                    <a:lnTo>
                      <a:pt x="16122" y="14144"/>
                    </a:lnTo>
                    <a:cubicBezTo>
                      <a:pt x="19132" y="14368"/>
                      <a:pt x="21396" y="15934"/>
                      <a:pt x="21396" y="17793"/>
                    </a:cubicBezTo>
                    <a:cubicBezTo>
                      <a:pt x="21396" y="19652"/>
                      <a:pt x="19132" y="21218"/>
                      <a:pt x="16122" y="21443"/>
                    </a:cubicBezTo>
                    <a:lnTo>
                      <a:pt x="9124" y="21443"/>
                    </a:lnTo>
                    <a:cubicBezTo>
                      <a:pt x="6584" y="21600"/>
                      <a:pt x="4067" y="21032"/>
                      <a:pt x="2300" y="19902"/>
                    </a:cubicBezTo>
                    <a:cubicBezTo>
                      <a:pt x="621" y="18828"/>
                      <a:pt x="-204" y="17357"/>
                      <a:pt x="44" y="15878"/>
                    </a:cubicBezTo>
                    <a:lnTo>
                      <a:pt x="44" y="0"/>
                    </a:lnTo>
                    <a:lnTo>
                      <a:pt x="925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" name="CustomShape 69"/>
              <p:cNvSpPr/>
              <p:nvPr/>
            </p:nvSpPr>
            <p:spPr>
              <a:xfrm rot="10064400">
                <a:off x="7091280" y="1687320"/>
                <a:ext cx="100440" cy="194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" name="CustomShape 70"/>
              <p:cNvSpPr/>
              <p:nvPr/>
            </p:nvSpPr>
            <p:spPr>
              <a:xfrm rot="13218600">
                <a:off x="7069320" y="1681920"/>
                <a:ext cx="4752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" name="CustomShape 71"/>
              <p:cNvSpPr/>
              <p:nvPr/>
            </p:nvSpPr>
            <p:spPr>
              <a:xfrm rot="13218600">
                <a:off x="7470000" y="1472400"/>
                <a:ext cx="8784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21236" h="21600">
                    <a:moveTo>
                      <a:pt x="21236" y="0"/>
                    </a:moveTo>
                    <a:cubicBezTo>
                      <a:pt x="18825" y="149"/>
                      <a:pt x="16482" y="451"/>
                      <a:pt x="14290" y="896"/>
                    </a:cubicBezTo>
                    <a:cubicBezTo>
                      <a:pt x="6317" y="2515"/>
                      <a:pt x="999" y="5784"/>
                      <a:pt x="323" y="9482"/>
                    </a:cubicBezTo>
                    <a:cubicBezTo>
                      <a:pt x="-364" y="11483"/>
                      <a:pt x="60" y="13483"/>
                      <a:pt x="1462" y="15347"/>
                    </a:cubicBezTo>
                    <a:cubicBezTo>
                      <a:pt x="2594" y="16852"/>
                      <a:pt x="4389" y="18298"/>
                      <a:pt x="7149" y="19457"/>
                    </a:cubicBezTo>
                    <a:cubicBezTo>
                      <a:pt x="9739" y="20545"/>
                      <a:pt x="13038" y="21290"/>
                      <a:pt x="16632" y="21600"/>
                    </a:cubicBezTo>
                    <a:lnTo>
                      <a:pt x="12525" y="17822"/>
                    </a:lnTo>
                    <a:cubicBezTo>
                      <a:pt x="10699" y="16994"/>
                      <a:pt x="9200" y="16049"/>
                      <a:pt x="8087" y="15023"/>
                    </a:cubicBezTo>
                    <a:cubicBezTo>
                      <a:pt x="5559" y="12692"/>
                      <a:pt x="5172" y="9969"/>
                      <a:pt x="8668" y="7902"/>
                    </a:cubicBezTo>
                    <a:cubicBezTo>
                      <a:pt x="9760" y="7257"/>
                      <a:pt x="11195" y="6727"/>
                      <a:pt x="12860" y="6353"/>
                    </a:cubicBezTo>
                    <a:lnTo>
                      <a:pt x="212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" name="CustomShape 72"/>
              <p:cNvSpPr/>
              <p:nvPr/>
            </p:nvSpPr>
            <p:spPr>
              <a:xfrm rot="8313600">
                <a:off x="7228080" y="1330920"/>
                <a:ext cx="878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19120" h="21409">
                    <a:moveTo>
                      <a:pt x="13792" y="1550"/>
                    </a:moveTo>
                    <a:cubicBezTo>
                      <a:pt x="12407" y="414"/>
                      <a:pt x="9554" y="-191"/>
                      <a:pt x="6729" y="53"/>
                    </a:cubicBezTo>
                    <a:cubicBezTo>
                      <a:pt x="-1358" y="753"/>
                      <a:pt x="-2480" y="5766"/>
                      <a:pt x="5133" y="7181"/>
                    </a:cubicBezTo>
                    <a:cubicBezTo>
                      <a:pt x="3433" y="9886"/>
                      <a:pt x="3586" y="12726"/>
                      <a:pt x="5468" y="15346"/>
                    </a:cubicBezTo>
                    <a:cubicBezTo>
                      <a:pt x="6513" y="16803"/>
                      <a:pt x="8113" y="18207"/>
                      <a:pt x="10585" y="19331"/>
                    </a:cubicBezTo>
                    <a:cubicBezTo>
                      <a:pt x="12911" y="20389"/>
                      <a:pt x="15882" y="21113"/>
                      <a:pt x="19120" y="21409"/>
                    </a:cubicBezTo>
                    <a:lnTo>
                      <a:pt x="15424" y="17746"/>
                    </a:lnTo>
                    <a:cubicBezTo>
                      <a:pt x="13822" y="16928"/>
                      <a:pt x="12478" y="16015"/>
                      <a:pt x="11430" y="15032"/>
                    </a:cubicBezTo>
                    <a:cubicBezTo>
                      <a:pt x="8148" y="11953"/>
                      <a:pt x="7981" y="8287"/>
                      <a:pt x="12644" y="5649"/>
                    </a:cubicBezTo>
                    <a:cubicBezTo>
                      <a:pt x="13697" y="5053"/>
                      <a:pt x="14974" y="4544"/>
                      <a:pt x="16416" y="4146"/>
                    </a:cubicBezTo>
                    <a:lnTo>
                      <a:pt x="13792" y="15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" name="CustomShape 73"/>
              <p:cNvSpPr/>
              <p:nvPr/>
            </p:nvSpPr>
            <p:spPr>
              <a:xfrm rot="18945000">
                <a:off x="6956280" y="1334880"/>
                <a:ext cx="593640" cy="16200"/>
              </a:xfrm>
              <a:prstGeom prst="rect">
                <a:avLst/>
              </a:pr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74"/>
              <p:cNvSpPr/>
              <p:nvPr/>
            </p:nvSpPr>
            <p:spPr>
              <a:xfrm rot="13218600">
                <a:off x="6999480" y="1415880"/>
                <a:ext cx="8460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951">
                    <a:moveTo>
                      <a:pt x="0" y="4441"/>
                    </a:moveTo>
                    <a:lnTo>
                      <a:pt x="0" y="20951"/>
                    </a:lnTo>
                    <a:cubicBezTo>
                      <a:pt x="3310" y="20061"/>
                      <a:pt x="6423" y="19061"/>
                      <a:pt x="9355" y="17965"/>
                    </a:cubicBezTo>
                    <a:cubicBezTo>
                      <a:pt x="12720" y="16706"/>
                      <a:pt x="16732" y="15376"/>
                      <a:pt x="20131" y="16573"/>
                    </a:cubicBezTo>
                    <a:cubicBezTo>
                      <a:pt x="20755" y="16793"/>
                      <a:pt x="21260" y="17095"/>
                      <a:pt x="21600" y="17448"/>
                    </a:cubicBezTo>
                    <a:lnTo>
                      <a:pt x="21600" y="771"/>
                    </a:lnTo>
                    <a:cubicBezTo>
                      <a:pt x="21021" y="560"/>
                      <a:pt x="20392" y="390"/>
                      <a:pt x="19727" y="268"/>
                    </a:cubicBezTo>
                    <a:cubicBezTo>
                      <a:pt x="14717" y="-649"/>
                      <a:pt x="9888" y="959"/>
                      <a:pt x="5650" y="2460"/>
                    </a:cubicBezTo>
                    <a:cubicBezTo>
                      <a:pt x="3785" y="3121"/>
                      <a:pt x="1905" y="3781"/>
                      <a:pt x="0" y="4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75"/>
              <p:cNvSpPr/>
              <p:nvPr/>
            </p:nvSpPr>
            <p:spPr>
              <a:xfrm rot="13218600">
                <a:off x="7298640" y="1333800"/>
                <a:ext cx="251640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76"/>
              <p:cNvSpPr/>
              <p:nvPr/>
            </p:nvSpPr>
            <p:spPr>
              <a:xfrm rot="13218600">
                <a:off x="7145640" y="1515240"/>
                <a:ext cx="251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77"/>
              <p:cNvSpPr/>
              <p:nvPr/>
            </p:nvSpPr>
            <p:spPr>
              <a:xfrm rot="13218600">
                <a:off x="7132680" y="1628640"/>
                <a:ext cx="2088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87">
                    <a:moveTo>
                      <a:pt x="0" y="18970"/>
                    </a:moveTo>
                    <a:cubicBezTo>
                      <a:pt x="3501" y="20694"/>
                      <a:pt x="7102" y="21574"/>
                      <a:pt x="10718" y="21587"/>
                    </a:cubicBezTo>
                    <a:cubicBezTo>
                      <a:pt x="14389" y="21600"/>
                      <a:pt x="18046" y="20721"/>
                      <a:pt x="21600" y="18970"/>
                    </a:cubicBezTo>
                    <a:cubicBezTo>
                      <a:pt x="21467" y="15321"/>
                      <a:pt x="20814" y="11811"/>
                      <a:pt x="19711" y="8815"/>
                    </a:cubicBezTo>
                    <a:cubicBezTo>
                      <a:pt x="17685" y="3312"/>
                      <a:pt x="14379" y="25"/>
                      <a:pt x="10847" y="0"/>
                    </a:cubicBezTo>
                    <a:cubicBezTo>
                      <a:pt x="7950" y="16"/>
                      <a:pt x="5175" y="2217"/>
                      <a:pt x="3131" y="6120"/>
                    </a:cubicBezTo>
                    <a:cubicBezTo>
                      <a:pt x="1325" y="9569"/>
                      <a:pt x="216" y="14119"/>
                      <a:pt x="0" y="18970"/>
                    </a:cubicBezTo>
                    <a:close/>
                  </a:path>
                </a:pathLst>
              </a:custGeom>
              <a:solidFill>
                <a:srgbClr val="00AAE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78"/>
              <p:cNvSpPr/>
              <p:nvPr/>
            </p:nvSpPr>
            <p:spPr>
              <a:xfrm rot="13218600">
                <a:off x="7140600" y="1394280"/>
                <a:ext cx="5616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87" name="CustomShape 79"/>
          <p:cNvSpPr/>
          <p:nvPr/>
        </p:nvSpPr>
        <p:spPr>
          <a:xfrm>
            <a:off x="4510080" y="109980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80"/>
          <p:cNvSpPr/>
          <p:nvPr/>
        </p:nvSpPr>
        <p:spPr>
          <a:xfrm>
            <a:off x="5875200" y="1527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81"/>
          <p:cNvSpPr/>
          <p:nvPr/>
        </p:nvSpPr>
        <p:spPr>
          <a:xfrm>
            <a:off x="2860920" y="1320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82"/>
          <p:cNvSpPr/>
          <p:nvPr/>
        </p:nvSpPr>
        <p:spPr>
          <a:xfrm>
            <a:off x="3325320" y="6555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83"/>
          <p:cNvSpPr/>
          <p:nvPr/>
        </p:nvSpPr>
        <p:spPr>
          <a:xfrm>
            <a:off x="36000" y="33591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 dirty="0" err="1">
                <a:solidFill>
                  <a:srgbClr val="E5E5E5"/>
                </a:solidFill>
                <a:latin typeface="Roboto Light"/>
                <a:ea typeface="Roboto Light"/>
              </a:rPr>
              <a:t>Hypergraph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92" name="CustomShape 84"/>
          <p:cNvSpPr/>
          <p:nvPr/>
        </p:nvSpPr>
        <p:spPr>
          <a:xfrm>
            <a:off x="1107720" y="3343680"/>
            <a:ext cx="13752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Visualizzazione</a:t>
            </a:r>
            <a:endParaRPr lang="it-IT" sz="1000" b="0" strike="noStrike" spc="-1">
              <a:latin typeface="Arial"/>
            </a:endParaRPr>
          </a:p>
        </p:txBody>
      </p:sp>
      <p:sp>
        <p:nvSpPr>
          <p:cNvPr id="193" name="CustomShape 85"/>
          <p:cNvSpPr/>
          <p:nvPr/>
        </p:nvSpPr>
        <p:spPr>
          <a:xfrm>
            <a:off x="5752080" y="33436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Arial"/>
              </a:rPr>
              <a:t>Esempi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94" name="CustomShape 86"/>
          <p:cNvSpPr/>
          <p:nvPr/>
        </p:nvSpPr>
        <p:spPr>
          <a:xfrm>
            <a:off x="3469320" y="33559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96" name="CustomShape 88"/>
          <p:cNvSpPr/>
          <p:nvPr/>
        </p:nvSpPr>
        <p:spPr>
          <a:xfrm>
            <a:off x="2308320" y="33559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92" name="Google Shape;216;p1">
            <a:extLst>
              <a:ext uri="{FF2B5EF4-FFF2-40B4-BE49-F238E27FC236}">
                <a16:creationId xmlns:a16="http://schemas.microsoft.com/office/drawing/2014/main" id="{FBF7C3C9-F28F-4AA5-A1D9-1AF8EBCDAD7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93" name="CustomShape 86">
            <a:extLst>
              <a:ext uri="{FF2B5EF4-FFF2-40B4-BE49-F238E27FC236}">
                <a16:creationId xmlns:a16="http://schemas.microsoft.com/office/drawing/2014/main" id="{AC3EB2C4-6943-437D-A2A1-CEC5AE7E13C1}"/>
              </a:ext>
            </a:extLst>
          </p:cNvPr>
          <p:cNvSpPr/>
          <p:nvPr/>
        </p:nvSpPr>
        <p:spPr>
          <a:xfrm>
            <a:off x="4624020" y="3454851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</a:p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</a:rPr>
              <a:t>con </a:t>
            </a:r>
            <a:r>
              <a:rPr lang="it-IT" sz="1200" b="1" strike="noStrike" spc="-1" dirty="0">
                <a:solidFill>
                  <a:srgbClr val="E5E5E5"/>
                </a:solidFill>
                <a:latin typeface="Roboto Light"/>
              </a:rPr>
              <a:t>Julia</a:t>
            </a:r>
            <a:endParaRPr lang="it-IT" sz="1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06 4.44444E-006 L -0.00365 -0.61204 E">
                                      <p:cBhvr>
                                        <p:cTn id="1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06 3.45679E-006 L -0.00503 -0.60741 E">
                                      <p:cBhvr>
                                        <p:cTn id="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C1FF6AF-0947-4F94-B9B4-7104DD8FE9E6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545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47" name="Immagine 11"/>
          <p:cNvPicPr/>
          <p:nvPr/>
        </p:nvPicPr>
        <p:blipFill>
          <a:blip r:embed="rId3"/>
          <a:stretch/>
        </p:blipFill>
        <p:spPr>
          <a:xfrm>
            <a:off x="2300400" y="0"/>
            <a:ext cx="3980520" cy="1546920"/>
          </a:xfrm>
          <a:prstGeom prst="rect">
            <a:avLst/>
          </a:prstGeom>
          <a:ln>
            <a:noFill/>
          </a:ln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BFF2A106-CA73-414B-A2A2-592A2566FF21}"/>
              </a:ext>
            </a:extLst>
          </p:cNvPr>
          <p:cNvSpPr/>
          <p:nvPr/>
        </p:nvSpPr>
        <p:spPr>
          <a:xfrm>
            <a:off x="98280" y="1466132"/>
            <a:ext cx="146340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262626"/>
                </a:solidFill>
                <a:latin typeface="Arial"/>
                <a:ea typeface="Arial"/>
              </a:rPr>
              <a:t>Coding Time!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CBA21022-BC01-48AF-8D51-0F7E72A58BAA}"/>
              </a:ext>
            </a:extLst>
          </p:cNvPr>
          <p:cNvSpPr/>
          <p:nvPr/>
        </p:nvSpPr>
        <p:spPr>
          <a:xfrm>
            <a:off x="1141560" y="1160726"/>
            <a:ext cx="2569394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pc="-1" dirty="0">
                <a:solidFill>
                  <a:srgbClr val="262626"/>
                </a:solidFill>
                <a:ea typeface="Arial"/>
              </a:rPr>
              <a:t>webpack.config.js</a:t>
            </a:r>
            <a:endParaRPr lang="it-IT" spc="-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84DB19-AB47-4D4A-875B-5E5D16154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679" y="1466132"/>
            <a:ext cx="4890097" cy="3031909"/>
          </a:xfrm>
          <a:prstGeom prst="rect">
            <a:avLst/>
          </a:prstGeom>
        </p:spPr>
      </p:pic>
      <p:pic>
        <p:nvPicPr>
          <p:cNvPr id="12" name="Google Shape;216;p1">
            <a:extLst>
              <a:ext uri="{FF2B5EF4-FFF2-40B4-BE49-F238E27FC236}">
                <a16:creationId xmlns:a16="http://schemas.microsoft.com/office/drawing/2014/main" id="{61A1AD01-823A-40FE-888C-9CE23B68BA4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72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4EA3C9A6-E9EB-47BC-ACF7-FC6FDA684517}"/>
              </a:ext>
            </a:extLst>
          </p:cNvPr>
          <p:cNvSpPr/>
          <p:nvPr/>
        </p:nvSpPr>
        <p:spPr>
          <a:xfrm flipV="1">
            <a:off x="2300400" y="4831401"/>
            <a:ext cx="5314950" cy="185872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E40A65B-F447-41C5-90E2-74F581600344}"/>
              </a:ext>
            </a:extLst>
          </p:cNvPr>
          <p:cNvSpPr/>
          <p:nvPr/>
        </p:nvSpPr>
        <p:spPr>
          <a:xfrm flipV="1">
            <a:off x="2243250" y="4243441"/>
            <a:ext cx="5372100" cy="471143"/>
          </a:xfrm>
          <a:prstGeom prst="rect">
            <a:avLst/>
          </a:prstGeom>
          <a:solidFill>
            <a:srgbClr val="252526"/>
          </a:solidFill>
          <a:ln>
            <a:solidFill>
              <a:srgbClr val="252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F7FE67A-A406-4249-AAB4-7481974DE34A}"/>
              </a:ext>
            </a:extLst>
          </p:cNvPr>
          <p:cNvSpPr/>
          <p:nvPr/>
        </p:nvSpPr>
        <p:spPr>
          <a:xfrm flipV="1">
            <a:off x="2300400" y="3043252"/>
            <a:ext cx="5314950" cy="1093151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1067A4F-D67C-4EB9-9A91-1F5F45380642}"/>
              </a:ext>
            </a:extLst>
          </p:cNvPr>
          <p:cNvSpPr/>
          <p:nvPr/>
        </p:nvSpPr>
        <p:spPr>
          <a:xfrm flipV="1">
            <a:off x="2300400" y="2087574"/>
            <a:ext cx="5314950" cy="183974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E958AB6-1E3B-4E10-8C25-0FED8B09AA45}"/>
              </a:ext>
            </a:extLst>
          </p:cNvPr>
          <p:cNvSpPr/>
          <p:nvPr/>
        </p:nvSpPr>
        <p:spPr>
          <a:xfrm flipV="1">
            <a:off x="2300400" y="1487187"/>
            <a:ext cx="5314950" cy="553163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C8AA2F0-AA73-425F-B617-858764BD1576}"/>
              </a:ext>
            </a:extLst>
          </p:cNvPr>
          <p:cNvSpPr/>
          <p:nvPr/>
        </p:nvSpPr>
        <p:spPr>
          <a:xfrm flipV="1">
            <a:off x="2300400" y="1249984"/>
            <a:ext cx="5314950" cy="188998"/>
          </a:xfrm>
          <a:prstGeom prst="rect">
            <a:avLst/>
          </a:prstGeom>
          <a:solidFill>
            <a:srgbClr val="1E1E1E"/>
          </a:solidFill>
          <a:ln>
            <a:solidFill>
              <a:srgbClr val="1E1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1910BB6-3959-4CBF-9B50-2A55F0A51B15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545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47" name="Immagine 11"/>
          <p:cNvPicPr/>
          <p:nvPr/>
        </p:nvPicPr>
        <p:blipFill>
          <a:blip r:embed="rId3"/>
          <a:stretch/>
        </p:blipFill>
        <p:spPr>
          <a:xfrm>
            <a:off x="2300400" y="0"/>
            <a:ext cx="3980520" cy="1546920"/>
          </a:xfrm>
          <a:prstGeom prst="rect">
            <a:avLst/>
          </a:prstGeom>
          <a:ln>
            <a:noFill/>
          </a:ln>
        </p:spPr>
      </p:pic>
      <p:pic>
        <p:nvPicPr>
          <p:cNvPr id="550" name="Immagine 9"/>
          <p:cNvPicPr/>
          <p:nvPr/>
        </p:nvPicPr>
        <p:blipFill>
          <a:blip r:embed="rId4"/>
          <a:stretch/>
        </p:blipFill>
        <p:spPr>
          <a:xfrm>
            <a:off x="2300400" y="4231694"/>
            <a:ext cx="2152080" cy="494640"/>
          </a:xfrm>
          <a:prstGeom prst="rect">
            <a:avLst/>
          </a:prstGeom>
          <a:ln>
            <a:noFill/>
          </a:ln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BFF2A106-CA73-414B-A2A2-592A2566FF21}"/>
              </a:ext>
            </a:extLst>
          </p:cNvPr>
          <p:cNvSpPr/>
          <p:nvPr/>
        </p:nvSpPr>
        <p:spPr>
          <a:xfrm>
            <a:off x="98280" y="1466132"/>
            <a:ext cx="146340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262626"/>
                </a:solidFill>
                <a:latin typeface="Arial"/>
                <a:ea typeface="Arial"/>
              </a:rPr>
              <a:t>Coding Time!</a:t>
            </a:r>
            <a:endParaRPr lang="it-IT" sz="2000" b="0" strike="noStrike" spc="-1" dirty="0"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8A47FB-B841-457F-A354-68F897E36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400" y="4821624"/>
            <a:ext cx="4810125" cy="21907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304AD99-D4FD-48C8-A680-31F970403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400" y="1249790"/>
            <a:ext cx="4210050" cy="2095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06B88FB-FEC7-45F9-B8C1-81E0D07B0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400" y="1478376"/>
            <a:ext cx="5057775" cy="5619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6233701-1B41-4219-AA46-EF2ABACA93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400" y="2089755"/>
            <a:ext cx="2600325" cy="1905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B4E0EFD-2C22-44C8-91B8-F6ED60E820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0400" y="2339131"/>
            <a:ext cx="5314950" cy="6762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F3FE10E-4FCD-4855-96B9-3A0484384F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400" y="3043253"/>
            <a:ext cx="4648200" cy="1104900"/>
          </a:xfrm>
          <a:prstGeom prst="rect">
            <a:avLst/>
          </a:prstGeom>
        </p:spPr>
      </p:pic>
      <p:pic>
        <p:nvPicPr>
          <p:cNvPr id="16" name="Google Shape;216;p1">
            <a:extLst>
              <a:ext uri="{FF2B5EF4-FFF2-40B4-BE49-F238E27FC236}">
                <a16:creationId xmlns:a16="http://schemas.microsoft.com/office/drawing/2014/main" id="{97E8FC92-F9BE-4C42-9AA6-E093F628B900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352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38781A92-6837-4212-BA1D-02B912604443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557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59" name="Immagine 9"/>
          <p:cNvPicPr/>
          <p:nvPr/>
        </p:nvPicPr>
        <p:blipFill>
          <a:blip r:embed="rId3"/>
          <a:stretch/>
        </p:blipFill>
        <p:spPr>
          <a:xfrm>
            <a:off x="3696733" y="-81743"/>
            <a:ext cx="1450080" cy="1537200"/>
          </a:xfrm>
          <a:prstGeom prst="rect">
            <a:avLst/>
          </a:prstGeom>
          <a:ln>
            <a:noFill/>
          </a:ln>
        </p:spPr>
      </p:pic>
      <p:pic>
        <p:nvPicPr>
          <p:cNvPr id="560" name="Immagine 10"/>
          <p:cNvPicPr/>
          <p:nvPr/>
        </p:nvPicPr>
        <p:blipFill>
          <a:blip r:embed="rId4"/>
          <a:stretch/>
        </p:blipFill>
        <p:spPr>
          <a:xfrm>
            <a:off x="1141559" y="2537186"/>
            <a:ext cx="5878079" cy="1077202"/>
          </a:xfrm>
          <a:prstGeom prst="rect">
            <a:avLst/>
          </a:prstGeom>
          <a:ln>
            <a:noFill/>
          </a:ln>
        </p:spPr>
      </p:pic>
      <p:pic>
        <p:nvPicPr>
          <p:cNvPr id="561" name="Immagine 11"/>
          <p:cNvPicPr/>
          <p:nvPr/>
        </p:nvPicPr>
        <p:blipFill>
          <a:blip r:embed="rId5"/>
          <a:stretch/>
        </p:blipFill>
        <p:spPr>
          <a:xfrm>
            <a:off x="1141558" y="3713266"/>
            <a:ext cx="5878079" cy="332663"/>
          </a:xfrm>
          <a:prstGeom prst="rect">
            <a:avLst/>
          </a:prstGeom>
          <a:ln>
            <a:noFill/>
          </a:ln>
        </p:spPr>
      </p:pic>
      <p:pic>
        <p:nvPicPr>
          <p:cNvPr id="562" name="Immagine 12"/>
          <p:cNvPicPr/>
          <p:nvPr/>
        </p:nvPicPr>
        <p:blipFill>
          <a:blip r:embed="rId6"/>
          <a:stretch/>
        </p:blipFill>
        <p:spPr>
          <a:xfrm>
            <a:off x="1141560" y="4144808"/>
            <a:ext cx="3925740" cy="332663"/>
          </a:xfrm>
          <a:prstGeom prst="rect">
            <a:avLst/>
          </a:prstGeom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51CF7C4-C7C7-4F7C-8A6D-75586D825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560" y="1438834"/>
            <a:ext cx="5878080" cy="1042023"/>
          </a:xfrm>
          <a:prstGeom prst="rect">
            <a:avLst/>
          </a:prstGeom>
        </p:spPr>
      </p:pic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B54A5111-5F01-4290-9729-08B073B46CC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68F55E-C997-433E-A752-2A09877828B6}"/>
              </a:ext>
            </a:extLst>
          </p:cNvPr>
          <p:cNvSpPr txBox="1"/>
          <p:nvPr/>
        </p:nvSpPr>
        <p:spPr>
          <a:xfrm>
            <a:off x="5146813" y="363024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Jest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7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78" name="Immagine 9"/>
          <p:cNvPicPr/>
          <p:nvPr/>
        </p:nvPicPr>
        <p:blipFill>
          <a:blip r:embed="rId3"/>
          <a:stretch/>
        </p:blipFill>
        <p:spPr>
          <a:xfrm>
            <a:off x="3445200" y="20160"/>
            <a:ext cx="1227600" cy="1227600"/>
          </a:xfrm>
          <a:prstGeom prst="rect">
            <a:avLst/>
          </a:prstGeom>
          <a:ln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96D0BBD-0C53-45D0-8CFF-38FD52939296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0" name="Google Shape;216;p1">
            <a:extLst>
              <a:ext uri="{FF2B5EF4-FFF2-40B4-BE49-F238E27FC236}">
                <a16:creationId xmlns:a16="http://schemas.microsoft.com/office/drawing/2014/main" id="{75780F72-2FAA-4EC9-980F-0F68266F8CA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12" name="CustomShape 3">
            <a:extLst>
              <a:ext uri="{FF2B5EF4-FFF2-40B4-BE49-F238E27FC236}">
                <a16:creationId xmlns:a16="http://schemas.microsoft.com/office/drawing/2014/main" id="{3DBB2246-DD78-474B-85A7-4A890FA701AD}"/>
              </a:ext>
            </a:extLst>
          </p:cNvPr>
          <p:cNvSpPr/>
          <p:nvPr/>
        </p:nvSpPr>
        <p:spPr>
          <a:xfrm>
            <a:off x="272880" y="1562760"/>
            <a:ext cx="271908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Introduzione</a:t>
            </a:r>
          </a:p>
          <a:p>
            <a:pPr>
              <a:lnSpc>
                <a:spcPct val="100000"/>
              </a:lnSpc>
            </a:pPr>
            <a:endParaRPr lang="it-IT" sz="2000" b="1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it-IT" sz="200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Selection</a:t>
            </a:r>
            <a:endParaRPr lang="it-IT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Manipolazione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Utilizzo</a:t>
            </a:r>
            <a:endParaRPr lang="it-IT" sz="2000" b="0" strike="noStrike" spc="-1" dirty="0">
              <a:latin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774056-1B5B-4C8A-B8CD-6995F233714B}"/>
              </a:ext>
            </a:extLst>
          </p:cNvPr>
          <p:cNvSpPr txBox="1"/>
          <p:nvPr/>
        </p:nvSpPr>
        <p:spPr>
          <a:xfrm>
            <a:off x="2991961" y="1562760"/>
            <a:ext cx="5217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permette</a:t>
            </a:r>
            <a:r>
              <a:rPr lang="en-US" sz="1600" dirty="0"/>
              <a:t> di </a:t>
            </a:r>
            <a:r>
              <a:rPr lang="en-US" sz="1600" dirty="0" err="1"/>
              <a:t>legare</a:t>
            </a:r>
            <a:r>
              <a:rPr lang="en-US" sz="1600" dirty="0"/>
              <a:t> </a:t>
            </a:r>
            <a:r>
              <a:rPr lang="en-US" sz="1600" dirty="0" err="1"/>
              <a:t>dei</a:t>
            </a:r>
            <a:r>
              <a:rPr lang="en-US" sz="1600" dirty="0"/>
              <a:t> </a:t>
            </a:r>
            <a:r>
              <a:rPr lang="en-US" sz="1600" dirty="0" err="1"/>
              <a:t>dati</a:t>
            </a:r>
            <a:r>
              <a:rPr lang="en-US" sz="1600" dirty="0"/>
              <a:t> a un Document </a:t>
            </a:r>
            <a:r>
              <a:rPr lang="en-US" sz="1600" dirty="0" err="1"/>
              <a:t>Obect</a:t>
            </a:r>
            <a:r>
              <a:rPr lang="en-US" sz="1600" dirty="0"/>
              <a:t> Model (DOM) e poi </a:t>
            </a:r>
            <a:r>
              <a:rPr lang="en-US" sz="1600" dirty="0" err="1"/>
              <a:t>applicare</a:t>
            </a:r>
            <a:r>
              <a:rPr lang="en-US" sz="1600" dirty="0"/>
              <a:t>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trasformazioni</a:t>
            </a:r>
            <a:r>
              <a:rPr lang="en-US" sz="1600" dirty="0"/>
              <a:t> </a:t>
            </a:r>
            <a:r>
              <a:rPr lang="en-US" sz="1600" dirty="0" err="1"/>
              <a:t>basate</a:t>
            </a:r>
            <a:r>
              <a:rPr lang="en-US" sz="1600" dirty="0"/>
              <a:t> sui </a:t>
            </a:r>
            <a:r>
              <a:rPr lang="en-US" sz="1600" dirty="0" err="1"/>
              <a:t>dati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offre</a:t>
            </a:r>
            <a:r>
              <a:rPr lang="en-US" sz="1600" dirty="0"/>
              <a:t> un </a:t>
            </a:r>
            <a:r>
              <a:rPr lang="en-US" sz="1600" dirty="0" err="1"/>
              <a:t>estrema</a:t>
            </a:r>
            <a:r>
              <a:rPr lang="en-US" sz="1600" dirty="0"/>
              <a:t> </a:t>
            </a:r>
            <a:r>
              <a:rPr lang="en-US" sz="1600" dirty="0" err="1"/>
              <a:t>flessibilità</a:t>
            </a:r>
            <a:r>
              <a:rPr lang="en-US" sz="1600" dirty="0"/>
              <a:t>, </a:t>
            </a:r>
            <a:r>
              <a:rPr lang="en-US" sz="1600" dirty="0" err="1"/>
              <a:t>sfruttando</a:t>
            </a:r>
            <a:r>
              <a:rPr lang="en-US" sz="1600" dirty="0"/>
              <a:t> le </a:t>
            </a:r>
            <a:r>
              <a:rPr lang="en-US" sz="1600" dirty="0" err="1"/>
              <a:t>piene</a:t>
            </a:r>
            <a:r>
              <a:rPr lang="en-US" sz="1600" dirty="0"/>
              <a:t> </a:t>
            </a:r>
            <a:r>
              <a:rPr lang="en-US" sz="1600" dirty="0" err="1"/>
              <a:t>capacità</a:t>
            </a:r>
            <a:r>
              <a:rPr lang="en-US" sz="1600" dirty="0"/>
              <a:t> </a:t>
            </a:r>
            <a:r>
              <a:rPr lang="en-US" sz="1600" dirty="0" err="1"/>
              <a:t>degli</a:t>
            </a:r>
            <a:r>
              <a:rPr lang="en-US" sz="1600" dirty="0"/>
              <a:t> standard Web come HTML, CSS, e SVG.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è </a:t>
            </a:r>
            <a:r>
              <a:rPr lang="en-US" sz="1600" dirty="0" err="1"/>
              <a:t>estremamente</a:t>
            </a:r>
            <a:r>
              <a:rPr lang="en-US" sz="1600" dirty="0"/>
              <a:t> </a:t>
            </a:r>
            <a:r>
              <a:rPr lang="en-US" sz="1600" dirty="0" err="1"/>
              <a:t>veloce</a:t>
            </a:r>
            <a:r>
              <a:rPr lang="en-US" sz="1600" dirty="0"/>
              <a:t>, </a:t>
            </a:r>
            <a:r>
              <a:rPr lang="en-US" sz="1600" dirty="0" err="1"/>
              <a:t>anche</a:t>
            </a:r>
            <a:r>
              <a:rPr lang="en-US" sz="1600" dirty="0"/>
              <a:t> con </a:t>
            </a:r>
            <a:r>
              <a:rPr lang="en-US" sz="1600" dirty="0" err="1"/>
              <a:t>grandi</a:t>
            </a:r>
            <a:r>
              <a:rPr lang="en-US" sz="1600" dirty="0"/>
              <a:t> dataset e </a:t>
            </a:r>
            <a:r>
              <a:rPr lang="en-US" sz="1600" dirty="0" err="1"/>
              <a:t>comportamenti</a:t>
            </a:r>
            <a:r>
              <a:rPr lang="en-US" sz="1600" dirty="0"/>
              <a:t> </a:t>
            </a:r>
            <a:r>
              <a:rPr lang="en-US" sz="1600" dirty="0" err="1"/>
              <a:t>dinamici</a:t>
            </a:r>
            <a:r>
              <a:rPr lang="en-US" sz="1600" dirty="0"/>
              <a:t> come </a:t>
            </a:r>
            <a:r>
              <a:rPr lang="en-US" sz="1600" dirty="0" err="1"/>
              <a:t>interazioni</a:t>
            </a:r>
            <a:r>
              <a:rPr lang="en-US" sz="1600" dirty="0"/>
              <a:t> e </a:t>
            </a:r>
            <a:r>
              <a:rPr lang="en-US" sz="1600" dirty="0" err="1"/>
              <a:t>animazioni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24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7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78" name="Immagine 9"/>
          <p:cNvPicPr/>
          <p:nvPr/>
        </p:nvPicPr>
        <p:blipFill>
          <a:blip r:embed="rId3"/>
          <a:stretch/>
        </p:blipFill>
        <p:spPr>
          <a:xfrm>
            <a:off x="3445200" y="20160"/>
            <a:ext cx="1227600" cy="1227600"/>
          </a:xfrm>
          <a:prstGeom prst="rect">
            <a:avLst/>
          </a:prstGeom>
          <a:ln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96D0BBD-0C53-45D0-8CFF-38FD52939296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0" name="Google Shape;216;p1">
            <a:extLst>
              <a:ext uri="{FF2B5EF4-FFF2-40B4-BE49-F238E27FC236}">
                <a16:creationId xmlns:a16="http://schemas.microsoft.com/office/drawing/2014/main" id="{75780F72-2FAA-4EC9-980F-0F68266F8CA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4768451-EB0F-4095-8958-434896BE5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63" y="1434826"/>
            <a:ext cx="7070674" cy="32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71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7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78" name="Immagine 9"/>
          <p:cNvPicPr/>
          <p:nvPr/>
        </p:nvPicPr>
        <p:blipFill>
          <a:blip r:embed="rId3"/>
          <a:stretch/>
        </p:blipFill>
        <p:spPr>
          <a:xfrm>
            <a:off x="3445200" y="20160"/>
            <a:ext cx="1227600" cy="1227600"/>
          </a:xfrm>
          <a:prstGeom prst="rect">
            <a:avLst/>
          </a:prstGeom>
          <a:ln>
            <a:noFill/>
          </a:ln>
        </p:spPr>
      </p:pic>
      <p:sp>
        <p:nvSpPr>
          <p:cNvPr id="579" name="CustomShape 3"/>
          <p:cNvSpPr/>
          <p:nvPr/>
        </p:nvSpPr>
        <p:spPr>
          <a:xfrm>
            <a:off x="272880" y="1562760"/>
            <a:ext cx="271908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strike="noStrike" spc="-1" dirty="0">
                <a:solidFill>
                  <a:srgbClr val="000000"/>
                </a:solidFill>
                <a:latin typeface="Arial"/>
                <a:ea typeface="Arial"/>
              </a:rPr>
              <a:t>Introduzione</a:t>
            </a:r>
          </a:p>
          <a:p>
            <a:pPr>
              <a:lnSpc>
                <a:spcPct val="100000"/>
              </a:lnSpc>
            </a:pPr>
            <a:endParaRPr lang="it-IT" sz="2000" b="1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Selezione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Manipolazione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Utilizzo</a:t>
            </a:r>
            <a:endParaRPr lang="it-IT" sz="2000" b="0" strike="noStrike" spc="-1" dirty="0">
              <a:latin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A225AAA-FE51-41C8-9902-F155867F5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947" y="1595520"/>
            <a:ext cx="962025" cy="2381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4024C86-7ADC-4DF8-81DE-867FA377F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947" y="2181405"/>
            <a:ext cx="6486525" cy="88582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96D0BBD-0C53-45D0-8CFF-38FD52939296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0" name="Google Shape;216;p1">
            <a:extLst>
              <a:ext uri="{FF2B5EF4-FFF2-40B4-BE49-F238E27FC236}">
                <a16:creationId xmlns:a16="http://schemas.microsoft.com/office/drawing/2014/main" id="{75780F72-2FAA-4EC9-980F-0F68266F8CA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86" name="Immagine 9"/>
          <p:cNvPicPr/>
          <p:nvPr/>
        </p:nvPicPr>
        <p:blipFill>
          <a:blip r:embed="rId3"/>
          <a:stretch/>
        </p:blipFill>
        <p:spPr>
          <a:xfrm>
            <a:off x="3445200" y="20160"/>
            <a:ext cx="1227600" cy="1227600"/>
          </a:xfrm>
          <a:prstGeom prst="rect">
            <a:avLst/>
          </a:prstGeom>
          <a:ln>
            <a:noFill/>
          </a:ln>
        </p:spPr>
      </p:pic>
      <p:pic>
        <p:nvPicPr>
          <p:cNvPr id="588" name="Immagine 2"/>
          <p:cNvPicPr/>
          <p:nvPr/>
        </p:nvPicPr>
        <p:blipFill>
          <a:blip r:embed="rId4"/>
          <a:stretch/>
        </p:blipFill>
        <p:spPr>
          <a:xfrm>
            <a:off x="2652840" y="1395360"/>
            <a:ext cx="4257000" cy="2923560"/>
          </a:xfrm>
          <a:prstGeom prst="rect">
            <a:avLst/>
          </a:prstGeom>
          <a:ln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3D24F40-0874-4534-A4A4-3E10B0FAB817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9" name="Google Shape;216;p1">
            <a:extLst>
              <a:ext uri="{FF2B5EF4-FFF2-40B4-BE49-F238E27FC236}">
                <a16:creationId xmlns:a16="http://schemas.microsoft.com/office/drawing/2014/main" id="{2806FE15-D8F8-4C25-938A-5A2377BD887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10" name="CustomShape 3">
            <a:extLst>
              <a:ext uri="{FF2B5EF4-FFF2-40B4-BE49-F238E27FC236}">
                <a16:creationId xmlns:a16="http://schemas.microsoft.com/office/drawing/2014/main" id="{7B558CA8-222F-4DE5-9015-7D2BE3E61E1C}"/>
              </a:ext>
            </a:extLst>
          </p:cNvPr>
          <p:cNvSpPr/>
          <p:nvPr/>
        </p:nvSpPr>
        <p:spPr>
          <a:xfrm>
            <a:off x="272880" y="1562760"/>
            <a:ext cx="271908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strike="noStrike" spc="-1" dirty="0">
                <a:solidFill>
                  <a:srgbClr val="000000"/>
                </a:solidFill>
                <a:latin typeface="Arial"/>
                <a:ea typeface="Arial"/>
              </a:rPr>
              <a:t>Introduzione</a:t>
            </a: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it-IT" sz="2000" strike="noStrike" spc="-1" dirty="0">
                <a:solidFill>
                  <a:srgbClr val="000000"/>
                </a:solidFill>
                <a:latin typeface="Arial"/>
                <a:ea typeface="Arial"/>
              </a:rPr>
              <a:t>Selezione</a:t>
            </a: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pc="-1" dirty="0">
                <a:solidFill>
                  <a:srgbClr val="000000"/>
                </a:solidFill>
                <a:latin typeface="Arial"/>
              </a:rPr>
              <a:t>Manipolazione</a:t>
            </a:r>
            <a:endParaRPr lang="it-IT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Utilizzo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2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592" name="Immagine 9"/>
          <p:cNvPicPr/>
          <p:nvPr/>
        </p:nvPicPr>
        <p:blipFill>
          <a:blip r:embed="rId3"/>
          <a:stretch/>
        </p:blipFill>
        <p:spPr>
          <a:xfrm>
            <a:off x="3445200" y="20160"/>
            <a:ext cx="1227600" cy="1227600"/>
          </a:xfrm>
          <a:prstGeom prst="rect">
            <a:avLst/>
          </a:prstGeom>
          <a:ln>
            <a:noFill/>
          </a:ln>
        </p:spPr>
      </p:pic>
      <p:pic>
        <p:nvPicPr>
          <p:cNvPr id="594" name="Immagine 3"/>
          <p:cNvPicPr/>
          <p:nvPr/>
        </p:nvPicPr>
        <p:blipFill>
          <a:blip r:embed="rId4"/>
          <a:stretch/>
        </p:blipFill>
        <p:spPr>
          <a:xfrm>
            <a:off x="2662200" y="1338120"/>
            <a:ext cx="5590440" cy="2751840"/>
          </a:xfrm>
          <a:prstGeom prst="rect">
            <a:avLst/>
          </a:prstGeom>
          <a:ln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AF9C3D9-694A-41C0-884B-2B150DA394F5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9" name="Google Shape;216;p1">
            <a:extLst>
              <a:ext uri="{FF2B5EF4-FFF2-40B4-BE49-F238E27FC236}">
                <a16:creationId xmlns:a16="http://schemas.microsoft.com/office/drawing/2014/main" id="{83E638A1-2A67-4184-9668-DED6A11C1C3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10" name="CustomShape 3">
            <a:extLst>
              <a:ext uri="{FF2B5EF4-FFF2-40B4-BE49-F238E27FC236}">
                <a16:creationId xmlns:a16="http://schemas.microsoft.com/office/drawing/2014/main" id="{1E513E08-4148-43FC-82D0-A2BDABEAA2B6}"/>
              </a:ext>
            </a:extLst>
          </p:cNvPr>
          <p:cNvSpPr/>
          <p:nvPr/>
        </p:nvSpPr>
        <p:spPr>
          <a:xfrm>
            <a:off x="272880" y="1562760"/>
            <a:ext cx="2719080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strike="noStrike" spc="-1" dirty="0">
                <a:solidFill>
                  <a:srgbClr val="000000"/>
                </a:solidFill>
                <a:latin typeface="Arial"/>
                <a:ea typeface="Arial"/>
              </a:rPr>
              <a:t>Introduzione</a:t>
            </a:r>
          </a:p>
          <a:p>
            <a:pPr>
              <a:lnSpc>
                <a:spcPct val="100000"/>
              </a:lnSpc>
            </a:pPr>
            <a:endParaRPr lang="it-IT" sz="2000" b="1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it-IT" sz="2000" strike="noStrike" spc="-1" dirty="0">
                <a:solidFill>
                  <a:srgbClr val="000000"/>
                </a:solidFill>
                <a:latin typeface="Arial"/>
                <a:ea typeface="Arial"/>
              </a:rPr>
              <a:t>Selezione</a:t>
            </a:r>
            <a:endParaRPr lang="it-IT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Manipolazione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Utilizzo</a:t>
            </a:r>
            <a:endParaRPr lang="it-IT" sz="20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ttangolo 90">
            <a:extLst>
              <a:ext uri="{FF2B5EF4-FFF2-40B4-BE49-F238E27FC236}">
                <a16:creationId xmlns:a16="http://schemas.microsoft.com/office/drawing/2014/main" id="{BCFCD5E2-A3AF-42A4-9205-F60473565E23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599" name="CustomShape 1"/>
          <p:cNvSpPr/>
          <p:nvPr/>
        </p:nvSpPr>
        <p:spPr>
          <a:xfrm>
            <a:off x="0" y="0"/>
            <a:ext cx="9143280" cy="3278160"/>
          </a:xfrm>
          <a:prstGeom prst="rect">
            <a:avLst/>
          </a:prstGeom>
          <a:solidFill>
            <a:srgbClr val="009B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2"/>
          <p:cNvSpPr/>
          <p:nvPr/>
        </p:nvSpPr>
        <p:spPr>
          <a:xfrm rot="10800000">
            <a:off x="720" y="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rgbClr val="00668C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3"/>
          <p:cNvSpPr/>
          <p:nvPr/>
        </p:nvSpPr>
        <p:spPr>
          <a:xfrm>
            <a:off x="0" y="117576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4"/>
          <p:cNvSpPr/>
          <p:nvPr/>
        </p:nvSpPr>
        <p:spPr>
          <a:xfrm rot="10800000">
            <a:off x="4266000" y="0"/>
            <a:ext cx="4878000" cy="1130760"/>
          </a:xfrm>
          <a:custGeom>
            <a:avLst/>
            <a:gdLst/>
            <a:ahLst/>
            <a:cxnLst/>
            <a:rect l="l" t="t" r="r" b="b"/>
            <a:pathLst>
              <a:path w="21600" h="20657">
                <a:moveTo>
                  <a:pt x="0" y="1988"/>
                </a:moveTo>
                <a:lnTo>
                  <a:pt x="0" y="20657"/>
                </a:lnTo>
                <a:lnTo>
                  <a:pt x="21600" y="20657"/>
                </a:lnTo>
                <a:cubicBezTo>
                  <a:pt x="21228" y="18608"/>
                  <a:pt x="20675" y="17244"/>
                  <a:pt x="20062" y="16859"/>
                </a:cubicBezTo>
                <a:cubicBezTo>
                  <a:pt x="19407" y="16448"/>
                  <a:pt x="18741" y="17183"/>
                  <a:pt x="18223" y="18886"/>
                </a:cubicBezTo>
                <a:cubicBezTo>
                  <a:pt x="17971" y="17337"/>
                  <a:pt x="17582" y="16255"/>
                  <a:pt x="17140" y="15870"/>
                </a:cubicBezTo>
                <a:cubicBezTo>
                  <a:pt x="16675" y="15465"/>
                  <a:pt x="16190" y="15862"/>
                  <a:pt x="15797" y="16968"/>
                </a:cubicBezTo>
                <a:cubicBezTo>
                  <a:pt x="15861" y="12446"/>
                  <a:pt x="15238" y="8235"/>
                  <a:pt x="14234" y="6399"/>
                </a:cubicBezTo>
                <a:cubicBezTo>
                  <a:pt x="13127" y="4375"/>
                  <a:pt x="11828" y="5683"/>
                  <a:pt x="11072" y="9583"/>
                </a:cubicBezTo>
                <a:cubicBezTo>
                  <a:pt x="10555" y="7613"/>
                  <a:pt x="9855" y="6667"/>
                  <a:pt x="9155" y="6989"/>
                </a:cubicBezTo>
                <a:cubicBezTo>
                  <a:pt x="8591" y="7249"/>
                  <a:pt x="8068" y="8323"/>
                  <a:pt x="7677" y="10020"/>
                </a:cubicBezTo>
                <a:cubicBezTo>
                  <a:pt x="7192" y="5256"/>
                  <a:pt x="6189" y="1719"/>
                  <a:pt x="4973" y="481"/>
                </a:cubicBezTo>
                <a:cubicBezTo>
                  <a:pt x="3573" y="-943"/>
                  <a:pt x="2095" y="847"/>
                  <a:pt x="1105" y="5167"/>
                </a:cubicBezTo>
                <a:cubicBezTo>
                  <a:pt x="1009" y="4345"/>
                  <a:pt x="866" y="3632"/>
                  <a:pt x="689" y="3086"/>
                </a:cubicBezTo>
                <a:cubicBezTo>
                  <a:pt x="488" y="2468"/>
                  <a:pt x="250" y="2088"/>
                  <a:pt x="0" y="1988"/>
                </a:cubicBezTo>
                <a:close/>
              </a:path>
            </a:pathLst>
          </a:custGeom>
          <a:solidFill>
            <a:srgbClr val="0082B2">
              <a:alpha val="6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03" name="Group 5"/>
          <p:cNvGrpSpPr/>
          <p:nvPr/>
        </p:nvGrpSpPr>
        <p:grpSpPr>
          <a:xfrm>
            <a:off x="3783240" y="146880"/>
            <a:ext cx="665640" cy="608040"/>
            <a:chOff x="3783240" y="146880"/>
            <a:chExt cx="665640" cy="608040"/>
          </a:xfrm>
        </p:grpSpPr>
        <p:sp>
          <p:nvSpPr>
            <p:cNvPr id="604" name="CustomShape 6"/>
            <p:cNvSpPr/>
            <p:nvPr/>
          </p:nvSpPr>
          <p:spPr>
            <a:xfrm rot="2433000">
              <a:off x="4015080" y="284040"/>
              <a:ext cx="271800" cy="2505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7"/>
            <p:cNvSpPr/>
            <p:nvPr/>
          </p:nvSpPr>
          <p:spPr>
            <a:xfrm rot="2433000">
              <a:off x="4178160" y="350280"/>
              <a:ext cx="123120" cy="109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6581" y="134"/>
                    <a:pt x="12773" y="3542"/>
                    <a:pt x="16915" y="9310"/>
                  </a:cubicBezTo>
                  <a:cubicBezTo>
                    <a:pt x="19451" y="12842"/>
                    <a:pt x="21073" y="17095"/>
                    <a:pt x="21600" y="21600"/>
                  </a:cubicBezTo>
                  <a:lnTo>
                    <a:pt x="6732" y="20531"/>
                  </a:lnTo>
                  <a:cubicBezTo>
                    <a:pt x="8982" y="17836"/>
                    <a:pt x="10006" y="14122"/>
                    <a:pt x="9507" y="10464"/>
                  </a:cubicBezTo>
                  <a:cubicBezTo>
                    <a:pt x="8759" y="4977"/>
                    <a:pt x="4882" y="710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" name="CustomShape 8"/>
            <p:cNvSpPr/>
            <p:nvPr/>
          </p:nvSpPr>
          <p:spPr>
            <a:xfrm rot="2433000">
              <a:off x="4096800" y="290880"/>
              <a:ext cx="48960" cy="489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" name="CustomShape 9"/>
            <p:cNvSpPr/>
            <p:nvPr/>
          </p:nvSpPr>
          <p:spPr>
            <a:xfrm rot="2433000">
              <a:off x="3762000" y="357480"/>
              <a:ext cx="714240" cy="1789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" name="CustomShape 10"/>
            <p:cNvSpPr/>
            <p:nvPr/>
          </p:nvSpPr>
          <p:spPr>
            <a:xfrm rot="2433000">
              <a:off x="3753000" y="371520"/>
              <a:ext cx="714240" cy="171720"/>
            </a:xfrm>
            <a:custGeom>
              <a:avLst/>
              <a:gdLst/>
              <a:ahLst/>
              <a:cxnLst/>
              <a:rect l="l" t="t" r="r" b="b"/>
              <a:pathLst>
                <a:path w="21600" h="21070">
                  <a:moveTo>
                    <a:pt x="0" y="9124"/>
                  </a:moveTo>
                  <a:cubicBezTo>
                    <a:pt x="88" y="10438"/>
                    <a:pt x="219" y="11697"/>
                    <a:pt x="391" y="12868"/>
                  </a:cubicBezTo>
                  <a:cubicBezTo>
                    <a:pt x="626" y="14474"/>
                    <a:pt x="933" y="15889"/>
                    <a:pt x="1296" y="17042"/>
                  </a:cubicBezTo>
                  <a:cubicBezTo>
                    <a:pt x="4496" y="19809"/>
                    <a:pt x="7760" y="21158"/>
                    <a:pt x="11032" y="21066"/>
                  </a:cubicBezTo>
                  <a:cubicBezTo>
                    <a:pt x="14158" y="20978"/>
                    <a:pt x="17272" y="19575"/>
                    <a:pt x="20326" y="16881"/>
                  </a:cubicBezTo>
                  <a:cubicBezTo>
                    <a:pt x="20659" y="15925"/>
                    <a:pt x="20943" y="14720"/>
                    <a:pt x="21164" y="13331"/>
                  </a:cubicBezTo>
                  <a:cubicBezTo>
                    <a:pt x="21372" y="12020"/>
                    <a:pt x="21520" y="10567"/>
                    <a:pt x="21600" y="9042"/>
                  </a:cubicBezTo>
                  <a:cubicBezTo>
                    <a:pt x="17940" y="2628"/>
                    <a:pt x="13975" y="-442"/>
                    <a:pt x="9989" y="52"/>
                  </a:cubicBezTo>
                  <a:cubicBezTo>
                    <a:pt x="6547" y="478"/>
                    <a:pt x="3157" y="3557"/>
                    <a:pt x="0" y="9124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" name="CustomShape 11"/>
            <p:cNvSpPr/>
            <p:nvPr/>
          </p:nvSpPr>
          <p:spPr>
            <a:xfrm rot="2433000">
              <a:off x="3763080" y="421920"/>
              <a:ext cx="636120" cy="1386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6AAA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" name="CustomShape 12"/>
            <p:cNvSpPr/>
            <p:nvPr/>
          </p:nvSpPr>
          <p:spPr>
            <a:xfrm rot="2433000">
              <a:off x="3966840" y="465840"/>
              <a:ext cx="228240" cy="493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1" name="CustomShape 13"/>
          <p:cNvSpPr/>
          <p:nvPr/>
        </p:nvSpPr>
        <p:spPr>
          <a:xfrm>
            <a:off x="4987440" y="57312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4"/>
          <p:cNvSpPr/>
          <p:nvPr/>
        </p:nvSpPr>
        <p:spPr>
          <a:xfrm>
            <a:off x="6797160" y="-309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5"/>
          <p:cNvSpPr/>
          <p:nvPr/>
        </p:nvSpPr>
        <p:spPr>
          <a:xfrm>
            <a:off x="7273440" y="6580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6"/>
          <p:cNvSpPr/>
          <p:nvPr/>
        </p:nvSpPr>
        <p:spPr>
          <a:xfrm>
            <a:off x="8236440" y="21081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7"/>
          <p:cNvSpPr/>
          <p:nvPr/>
        </p:nvSpPr>
        <p:spPr>
          <a:xfrm>
            <a:off x="8681040" y="255276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8"/>
          <p:cNvSpPr/>
          <p:nvPr/>
        </p:nvSpPr>
        <p:spPr>
          <a:xfrm>
            <a:off x="7835400" y="2070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9"/>
          <p:cNvSpPr/>
          <p:nvPr/>
        </p:nvSpPr>
        <p:spPr>
          <a:xfrm>
            <a:off x="5263560" y="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20"/>
          <p:cNvSpPr/>
          <p:nvPr/>
        </p:nvSpPr>
        <p:spPr>
          <a:xfrm>
            <a:off x="2644200" y="954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19" name="Group 21"/>
          <p:cNvGrpSpPr/>
          <p:nvPr/>
        </p:nvGrpSpPr>
        <p:grpSpPr>
          <a:xfrm>
            <a:off x="4696920" y="3183120"/>
            <a:ext cx="2200680" cy="1194840"/>
            <a:chOff x="4696920" y="3183120"/>
            <a:chExt cx="2200680" cy="1194840"/>
          </a:xfrm>
        </p:grpSpPr>
        <p:sp>
          <p:nvSpPr>
            <p:cNvPr id="620" name="CustomShape 22"/>
            <p:cNvSpPr/>
            <p:nvPr/>
          </p:nvSpPr>
          <p:spPr>
            <a:xfrm>
              <a:off x="469692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" name="CustomShape 23"/>
            <p:cNvSpPr/>
            <p:nvPr/>
          </p:nvSpPr>
          <p:spPr>
            <a:xfrm>
              <a:off x="582768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22" name="Group 24"/>
          <p:cNvGrpSpPr/>
          <p:nvPr/>
        </p:nvGrpSpPr>
        <p:grpSpPr>
          <a:xfrm>
            <a:off x="5450040" y="18720"/>
            <a:ext cx="1002960" cy="1044360"/>
            <a:chOff x="5450040" y="18720"/>
            <a:chExt cx="1002960" cy="1044360"/>
          </a:xfrm>
        </p:grpSpPr>
        <p:sp>
          <p:nvSpPr>
            <p:cNvPr id="623" name="CustomShape 25"/>
            <p:cNvSpPr/>
            <p:nvPr/>
          </p:nvSpPr>
          <p:spPr>
            <a:xfrm rot="18444000">
              <a:off x="5795640" y="62784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" name="CustomShape 26"/>
            <p:cNvSpPr/>
            <p:nvPr/>
          </p:nvSpPr>
          <p:spPr>
            <a:xfrm rot="18444000">
              <a:off x="5900400" y="70812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" name="CustomShape 27"/>
            <p:cNvSpPr/>
            <p:nvPr/>
          </p:nvSpPr>
          <p:spPr>
            <a:xfrm rot="7644600">
              <a:off x="6122880" y="42228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" name="CustomShape 28"/>
            <p:cNvSpPr/>
            <p:nvPr/>
          </p:nvSpPr>
          <p:spPr>
            <a:xfrm rot="7644600">
              <a:off x="6018120" y="34200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" name="CustomShape 29"/>
            <p:cNvSpPr/>
            <p:nvPr/>
          </p:nvSpPr>
          <p:spPr>
            <a:xfrm rot="18444000">
              <a:off x="5878800" y="263520"/>
              <a:ext cx="270720" cy="5515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" name="CustomShape 30"/>
            <p:cNvSpPr/>
            <p:nvPr/>
          </p:nvSpPr>
          <p:spPr>
            <a:xfrm rot="18444000">
              <a:off x="5878800" y="435600"/>
              <a:ext cx="270720" cy="207360"/>
            </a:xfrm>
            <a:prstGeom prst="rect">
              <a:avLst/>
            </a:prstGeom>
            <a:solidFill>
              <a:srgbClr val="B0B1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" name="CustomShape 31"/>
            <p:cNvSpPr/>
            <p:nvPr/>
          </p:nvSpPr>
          <p:spPr>
            <a:xfrm rot="18444000">
              <a:off x="5958360" y="458640"/>
              <a:ext cx="111960" cy="1616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30" name="Group 32"/>
            <p:cNvGrpSpPr/>
            <p:nvPr/>
          </p:nvGrpSpPr>
          <p:grpSpPr>
            <a:xfrm>
              <a:off x="5742000" y="319320"/>
              <a:ext cx="102600" cy="102240"/>
              <a:chOff x="5742000" y="319320"/>
              <a:chExt cx="102600" cy="102240"/>
            </a:xfrm>
          </p:grpSpPr>
          <p:sp>
            <p:nvSpPr>
              <p:cNvPr id="631" name="CustomShape 33"/>
              <p:cNvSpPr/>
              <p:nvPr/>
            </p:nvSpPr>
            <p:spPr>
              <a:xfrm rot="18444000">
                <a:off x="5756400" y="333720"/>
                <a:ext cx="73080" cy="730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2" name="CustomShape 34"/>
              <p:cNvSpPr/>
              <p:nvPr/>
            </p:nvSpPr>
            <p:spPr>
              <a:xfrm rot="18444000">
                <a:off x="5773320" y="351000"/>
                <a:ext cx="3888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33" name="CustomShape 35"/>
            <p:cNvSpPr/>
            <p:nvPr/>
          </p:nvSpPr>
          <p:spPr>
            <a:xfrm rot="18444000">
              <a:off x="5588280" y="7434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" name="CustomShape 36"/>
            <p:cNvSpPr/>
            <p:nvPr/>
          </p:nvSpPr>
          <p:spPr>
            <a:xfrm rot="18444000">
              <a:off x="5650920" y="844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" name="CustomShape 37"/>
            <p:cNvSpPr/>
            <p:nvPr/>
          </p:nvSpPr>
          <p:spPr>
            <a:xfrm rot="18444000">
              <a:off x="5580720" y="790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" name="CustomShape 38"/>
            <p:cNvSpPr/>
            <p:nvPr/>
          </p:nvSpPr>
          <p:spPr>
            <a:xfrm rot="7644600">
              <a:off x="6066720" y="1260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" name="CustomShape 39"/>
            <p:cNvSpPr/>
            <p:nvPr/>
          </p:nvSpPr>
          <p:spPr>
            <a:xfrm rot="7644600">
              <a:off x="6063120" y="16488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" name="CustomShape 40"/>
            <p:cNvSpPr/>
            <p:nvPr/>
          </p:nvSpPr>
          <p:spPr>
            <a:xfrm rot="7644600">
              <a:off x="6133320" y="21852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39" name="Group 41"/>
            <p:cNvGrpSpPr/>
            <p:nvPr/>
          </p:nvGrpSpPr>
          <p:grpSpPr>
            <a:xfrm>
              <a:off x="5450040" y="60480"/>
              <a:ext cx="417600" cy="420120"/>
              <a:chOff x="5450040" y="60480"/>
              <a:chExt cx="417600" cy="420120"/>
            </a:xfrm>
          </p:grpSpPr>
          <p:sp>
            <p:nvSpPr>
              <p:cNvPr id="640" name="CustomShape 42"/>
              <p:cNvSpPr/>
              <p:nvPr/>
            </p:nvSpPr>
            <p:spPr>
              <a:xfrm rot="7644600" flipH="1">
                <a:off x="5472720" y="210600"/>
                <a:ext cx="15084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" name="CustomShape 43"/>
              <p:cNvSpPr/>
              <p:nvPr/>
            </p:nvSpPr>
            <p:spPr>
              <a:xfrm rot="7644600">
                <a:off x="5563800" y="92160"/>
                <a:ext cx="147240" cy="136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" name="CustomShape 44"/>
              <p:cNvSpPr/>
              <p:nvPr/>
            </p:nvSpPr>
            <p:spPr>
              <a:xfrm rot="18444000">
                <a:off x="5544000" y="221400"/>
                <a:ext cx="322200" cy="163080"/>
              </a:xfrm>
              <a:custGeom>
                <a:avLst/>
                <a:gdLst/>
                <a:ahLst/>
                <a:cxnLst/>
                <a:rect l="l" t="t" r="r" b="b"/>
                <a:pathLst>
                  <a:path w="21498" h="21515">
                    <a:moveTo>
                      <a:pt x="3" y="0"/>
                    </a:moveTo>
                    <a:lnTo>
                      <a:pt x="21496" y="0"/>
                    </a:lnTo>
                    <a:cubicBezTo>
                      <a:pt x="21547" y="5285"/>
                      <a:pt x="20589" y="10414"/>
                      <a:pt x="18811" y="14369"/>
                    </a:cubicBezTo>
                    <a:cubicBezTo>
                      <a:pt x="16734" y="18992"/>
                      <a:pt x="13739" y="21600"/>
                      <a:pt x="10609" y="21513"/>
                    </a:cubicBezTo>
                    <a:cubicBezTo>
                      <a:pt x="7422" y="21448"/>
                      <a:pt x="4414" y="18595"/>
                      <a:pt x="2397" y="13726"/>
                    </a:cubicBezTo>
                    <a:cubicBezTo>
                      <a:pt x="796" y="9859"/>
                      <a:pt x="-53" y="4992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" name="CustomShape 45"/>
              <p:cNvSpPr/>
              <p:nvPr/>
            </p:nvSpPr>
            <p:spPr>
              <a:xfrm rot="18444000">
                <a:off x="5518440" y="155160"/>
                <a:ext cx="4644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644" name="Group 46"/>
          <p:cNvGrpSpPr/>
          <p:nvPr/>
        </p:nvGrpSpPr>
        <p:grpSpPr>
          <a:xfrm>
            <a:off x="6909480" y="95400"/>
            <a:ext cx="2092320" cy="1720800"/>
            <a:chOff x="6909480" y="95400"/>
            <a:chExt cx="2092320" cy="1720800"/>
          </a:xfrm>
        </p:grpSpPr>
        <p:sp>
          <p:nvSpPr>
            <p:cNvPr id="645" name="CustomShape 47"/>
            <p:cNvSpPr/>
            <p:nvPr/>
          </p:nvSpPr>
          <p:spPr>
            <a:xfrm>
              <a:off x="7244640" y="95400"/>
              <a:ext cx="1757160" cy="1597320"/>
            </a:xfrm>
            <a:prstGeom prst="ellipse">
              <a:avLst/>
            </a:prstGeom>
            <a:solidFill>
              <a:srgbClr val="C3B38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46" name="Group 48"/>
            <p:cNvGrpSpPr/>
            <p:nvPr/>
          </p:nvGrpSpPr>
          <p:grpSpPr>
            <a:xfrm>
              <a:off x="6909480" y="217440"/>
              <a:ext cx="2063880" cy="1598760"/>
              <a:chOff x="6909480" y="217440"/>
              <a:chExt cx="2063880" cy="1598760"/>
            </a:xfrm>
          </p:grpSpPr>
          <p:sp>
            <p:nvSpPr>
              <p:cNvPr id="647" name="CustomShape 49"/>
              <p:cNvSpPr/>
              <p:nvPr/>
            </p:nvSpPr>
            <p:spPr>
              <a:xfrm>
                <a:off x="7444800" y="217440"/>
                <a:ext cx="1528560" cy="1389240"/>
              </a:xfrm>
              <a:prstGeom prst="ellipse">
                <a:avLst/>
              </a:prstGeom>
              <a:solidFill>
                <a:srgbClr val="CAB99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" name="CustomShape 50"/>
              <p:cNvSpPr/>
              <p:nvPr/>
            </p:nvSpPr>
            <p:spPr>
              <a:xfrm>
                <a:off x="8007840" y="1524600"/>
                <a:ext cx="169920" cy="109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" name="CustomShape 51"/>
              <p:cNvSpPr/>
              <p:nvPr/>
            </p:nvSpPr>
            <p:spPr>
              <a:xfrm rot="2105400">
                <a:off x="7716240" y="1443600"/>
                <a:ext cx="164160" cy="113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" name="CustomShape 52"/>
              <p:cNvSpPr/>
              <p:nvPr/>
            </p:nvSpPr>
            <p:spPr>
              <a:xfrm rot="3195600">
                <a:off x="7378200" y="1170000"/>
                <a:ext cx="107280" cy="586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" name="CustomShape 53"/>
              <p:cNvSpPr/>
              <p:nvPr/>
            </p:nvSpPr>
            <p:spPr>
              <a:xfrm rot="567000">
                <a:off x="7903080" y="1398960"/>
                <a:ext cx="114120" cy="55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" name="CustomShape 54"/>
              <p:cNvSpPr/>
              <p:nvPr/>
            </p:nvSpPr>
            <p:spPr>
              <a:xfrm rot="3616800">
                <a:off x="7479360" y="885960"/>
                <a:ext cx="304920" cy="2131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" name="CustomShape 55"/>
              <p:cNvSpPr/>
              <p:nvPr/>
            </p:nvSpPr>
            <p:spPr>
              <a:xfrm rot="7100400">
                <a:off x="7583760" y="522360"/>
                <a:ext cx="105840" cy="59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4" name="CustomShape 56"/>
              <p:cNvSpPr/>
              <p:nvPr/>
            </p:nvSpPr>
            <p:spPr>
              <a:xfrm rot="6343200">
                <a:off x="7352640" y="711360"/>
                <a:ext cx="160200" cy="925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" name="CustomShape 57"/>
              <p:cNvSpPr/>
              <p:nvPr/>
            </p:nvSpPr>
            <p:spPr>
              <a:xfrm rot="19680600">
                <a:off x="8405280" y="1449360"/>
                <a:ext cx="111240" cy="568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" name="CustomShape 58"/>
              <p:cNvSpPr/>
              <p:nvPr/>
            </p:nvSpPr>
            <p:spPr>
              <a:xfrm rot="2406600">
                <a:off x="7479360" y="1235160"/>
                <a:ext cx="319680" cy="1360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" name="CustomShape 59"/>
              <p:cNvSpPr/>
              <p:nvPr/>
            </p:nvSpPr>
            <p:spPr>
              <a:xfrm rot="13218600">
                <a:off x="6938280" y="1362240"/>
                <a:ext cx="114840" cy="131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328">
                    <a:moveTo>
                      <a:pt x="0" y="417"/>
                    </a:moveTo>
                    <a:lnTo>
                      <a:pt x="0" y="19114"/>
                    </a:lnTo>
                    <a:cubicBezTo>
                      <a:pt x="540" y="19545"/>
                      <a:pt x="1194" y="19872"/>
                      <a:pt x="1913" y="20070"/>
                    </a:cubicBezTo>
                    <a:cubicBezTo>
                      <a:pt x="6396" y="21301"/>
                      <a:pt x="10130" y="17774"/>
                      <a:pt x="14478" y="17052"/>
                    </a:cubicBezTo>
                    <a:cubicBezTo>
                      <a:pt x="16945" y="16642"/>
                      <a:pt x="19509" y="17131"/>
                      <a:pt x="21493" y="18389"/>
                    </a:cubicBezTo>
                    <a:lnTo>
                      <a:pt x="21600" y="1294"/>
                    </a:lnTo>
                    <a:cubicBezTo>
                      <a:pt x="19457" y="88"/>
                      <a:pt x="16772" y="-299"/>
                      <a:pt x="14248" y="235"/>
                    </a:cubicBezTo>
                    <a:cubicBezTo>
                      <a:pt x="11777" y="758"/>
                      <a:pt x="9675" y="2145"/>
                      <a:pt x="7138" y="2506"/>
                    </a:cubicBezTo>
                    <a:cubicBezTo>
                      <a:pt x="4471" y="2884"/>
                      <a:pt x="1756" y="2090"/>
                      <a:pt x="0" y="417"/>
                    </a:cubicBezTo>
                    <a:close/>
                  </a:path>
                </a:pathLst>
              </a:custGeom>
              <a:solidFill>
                <a:srgbClr val="D52F4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" name="CustomShape 60"/>
              <p:cNvSpPr/>
              <p:nvPr/>
            </p:nvSpPr>
            <p:spPr>
              <a:xfrm rot="13218600">
                <a:off x="7012080" y="1397520"/>
                <a:ext cx="21600" cy="13824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21600">
                    <a:moveTo>
                      <a:pt x="20530" y="17037"/>
                    </a:moveTo>
                    <a:cubicBezTo>
                      <a:pt x="21437" y="17681"/>
                      <a:pt x="19747" y="18348"/>
                      <a:pt x="16329" y="18695"/>
                    </a:cubicBezTo>
                    <a:cubicBezTo>
                      <a:pt x="14200" y="18912"/>
                      <a:pt x="11644" y="18968"/>
                      <a:pt x="9345" y="19129"/>
                    </a:cubicBezTo>
                    <a:cubicBezTo>
                      <a:pt x="3416" y="19543"/>
                      <a:pt x="-163" y="20547"/>
                      <a:pt x="535" y="21600"/>
                    </a:cubicBezTo>
                    <a:lnTo>
                      <a:pt x="0" y="0"/>
                    </a:lnTo>
                    <a:lnTo>
                      <a:pt x="18742" y="0"/>
                    </a:lnTo>
                    <a:lnTo>
                      <a:pt x="20530" y="17037"/>
                    </a:lnTo>
                    <a:close/>
                  </a:path>
                </a:pathLst>
              </a:custGeom>
              <a:solidFill>
                <a:srgbClr val="B2253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" name="CustomShape 61"/>
              <p:cNvSpPr/>
              <p:nvPr/>
            </p:nvSpPr>
            <p:spPr>
              <a:xfrm rot="13218600">
                <a:off x="7574400" y="129564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12143" y="106"/>
                    </a:moveTo>
                    <a:lnTo>
                      <a:pt x="12143" y="14144"/>
                    </a:lnTo>
                    <a:lnTo>
                      <a:pt x="5274" y="14144"/>
                    </a:lnTo>
                    <a:cubicBezTo>
                      <a:pt x="2264" y="14368"/>
                      <a:pt x="0" y="15934"/>
                      <a:pt x="0" y="17793"/>
                    </a:cubicBezTo>
                    <a:cubicBezTo>
                      <a:pt x="0" y="19652"/>
                      <a:pt x="2264" y="21218"/>
                      <a:pt x="5274" y="21443"/>
                    </a:cubicBezTo>
                    <a:lnTo>
                      <a:pt x="12272" y="21443"/>
                    </a:lnTo>
                    <a:cubicBezTo>
                      <a:pt x="14812" y="21600"/>
                      <a:pt x="17329" y="21032"/>
                      <a:pt x="19096" y="19902"/>
                    </a:cubicBezTo>
                    <a:cubicBezTo>
                      <a:pt x="20775" y="18828"/>
                      <a:pt x="21600" y="17357"/>
                      <a:pt x="21352" y="15878"/>
                    </a:cubicBezTo>
                    <a:lnTo>
                      <a:pt x="21352" y="0"/>
                    </a:lnTo>
                    <a:lnTo>
                      <a:pt x="1214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" name="CustomShape 62"/>
              <p:cNvSpPr/>
              <p:nvPr/>
            </p:nvSpPr>
            <p:spPr>
              <a:xfrm rot="13218600">
                <a:off x="7471440" y="120852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9253" y="106"/>
                    </a:moveTo>
                    <a:lnTo>
                      <a:pt x="9253" y="14144"/>
                    </a:lnTo>
                    <a:lnTo>
                      <a:pt x="16122" y="14144"/>
                    </a:lnTo>
                    <a:cubicBezTo>
                      <a:pt x="19132" y="14368"/>
                      <a:pt x="21396" y="15934"/>
                      <a:pt x="21396" y="17793"/>
                    </a:cubicBezTo>
                    <a:cubicBezTo>
                      <a:pt x="21396" y="19652"/>
                      <a:pt x="19132" y="21218"/>
                      <a:pt x="16122" y="21443"/>
                    </a:cubicBezTo>
                    <a:lnTo>
                      <a:pt x="9124" y="21443"/>
                    </a:lnTo>
                    <a:cubicBezTo>
                      <a:pt x="6584" y="21600"/>
                      <a:pt x="4067" y="21032"/>
                      <a:pt x="2300" y="19902"/>
                    </a:cubicBezTo>
                    <a:cubicBezTo>
                      <a:pt x="621" y="18828"/>
                      <a:pt x="-204" y="17357"/>
                      <a:pt x="44" y="15878"/>
                    </a:cubicBezTo>
                    <a:lnTo>
                      <a:pt x="44" y="0"/>
                    </a:lnTo>
                    <a:lnTo>
                      <a:pt x="925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1" name="CustomShape 63"/>
              <p:cNvSpPr/>
              <p:nvPr/>
            </p:nvSpPr>
            <p:spPr>
              <a:xfrm rot="10064400">
                <a:off x="7091280" y="1687320"/>
                <a:ext cx="100440" cy="194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2" name="CustomShape 64"/>
              <p:cNvSpPr/>
              <p:nvPr/>
            </p:nvSpPr>
            <p:spPr>
              <a:xfrm rot="13218600">
                <a:off x="7069320" y="1681920"/>
                <a:ext cx="4752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" name="CustomShape 65"/>
              <p:cNvSpPr/>
              <p:nvPr/>
            </p:nvSpPr>
            <p:spPr>
              <a:xfrm rot="13218600">
                <a:off x="7470000" y="1472400"/>
                <a:ext cx="8784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21236" h="21600">
                    <a:moveTo>
                      <a:pt x="21236" y="0"/>
                    </a:moveTo>
                    <a:cubicBezTo>
                      <a:pt x="18825" y="149"/>
                      <a:pt x="16482" y="451"/>
                      <a:pt x="14290" y="896"/>
                    </a:cubicBezTo>
                    <a:cubicBezTo>
                      <a:pt x="6317" y="2515"/>
                      <a:pt x="999" y="5784"/>
                      <a:pt x="323" y="9482"/>
                    </a:cubicBezTo>
                    <a:cubicBezTo>
                      <a:pt x="-364" y="11483"/>
                      <a:pt x="60" y="13483"/>
                      <a:pt x="1462" y="15347"/>
                    </a:cubicBezTo>
                    <a:cubicBezTo>
                      <a:pt x="2594" y="16852"/>
                      <a:pt x="4389" y="18298"/>
                      <a:pt x="7149" y="19457"/>
                    </a:cubicBezTo>
                    <a:cubicBezTo>
                      <a:pt x="9739" y="20545"/>
                      <a:pt x="13038" y="21290"/>
                      <a:pt x="16632" y="21600"/>
                    </a:cubicBezTo>
                    <a:lnTo>
                      <a:pt x="12525" y="17822"/>
                    </a:lnTo>
                    <a:cubicBezTo>
                      <a:pt x="10699" y="16994"/>
                      <a:pt x="9200" y="16049"/>
                      <a:pt x="8087" y="15023"/>
                    </a:cubicBezTo>
                    <a:cubicBezTo>
                      <a:pt x="5559" y="12692"/>
                      <a:pt x="5172" y="9969"/>
                      <a:pt x="8668" y="7902"/>
                    </a:cubicBezTo>
                    <a:cubicBezTo>
                      <a:pt x="9760" y="7257"/>
                      <a:pt x="11195" y="6727"/>
                      <a:pt x="12860" y="6353"/>
                    </a:cubicBezTo>
                    <a:lnTo>
                      <a:pt x="212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4" name="CustomShape 66"/>
              <p:cNvSpPr/>
              <p:nvPr/>
            </p:nvSpPr>
            <p:spPr>
              <a:xfrm rot="8313600">
                <a:off x="7228080" y="1330920"/>
                <a:ext cx="878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19120" h="21409">
                    <a:moveTo>
                      <a:pt x="13792" y="1550"/>
                    </a:moveTo>
                    <a:cubicBezTo>
                      <a:pt x="12407" y="414"/>
                      <a:pt x="9554" y="-191"/>
                      <a:pt x="6729" y="53"/>
                    </a:cubicBezTo>
                    <a:cubicBezTo>
                      <a:pt x="-1358" y="753"/>
                      <a:pt x="-2480" y="5766"/>
                      <a:pt x="5133" y="7181"/>
                    </a:cubicBezTo>
                    <a:cubicBezTo>
                      <a:pt x="3433" y="9886"/>
                      <a:pt x="3586" y="12726"/>
                      <a:pt x="5468" y="15346"/>
                    </a:cubicBezTo>
                    <a:cubicBezTo>
                      <a:pt x="6513" y="16803"/>
                      <a:pt x="8113" y="18207"/>
                      <a:pt x="10585" y="19331"/>
                    </a:cubicBezTo>
                    <a:cubicBezTo>
                      <a:pt x="12911" y="20389"/>
                      <a:pt x="15882" y="21113"/>
                      <a:pt x="19120" y="21409"/>
                    </a:cubicBezTo>
                    <a:lnTo>
                      <a:pt x="15424" y="17746"/>
                    </a:lnTo>
                    <a:cubicBezTo>
                      <a:pt x="13822" y="16928"/>
                      <a:pt x="12478" y="16015"/>
                      <a:pt x="11430" y="15032"/>
                    </a:cubicBezTo>
                    <a:cubicBezTo>
                      <a:pt x="8148" y="11953"/>
                      <a:pt x="7981" y="8287"/>
                      <a:pt x="12644" y="5649"/>
                    </a:cubicBezTo>
                    <a:cubicBezTo>
                      <a:pt x="13697" y="5053"/>
                      <a:pt x="14974" y="4544"/>
                      <a:pt x="16416" y="4146"/>
                    </a:cubicBezTo>
                    <a:lnTo>
                      <a:pt x="13792" y="15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5" name="CustomShape 67"/>
              <p:cNvSpPr/>
              <p:nvPr/>
            </p:nvSpPr>
            <p:spPr>
              <a:xfrm rot="18945000">
                <a:off x="6956280" y="1334880"/>
                <a:ext cx="593640" cy="16200"/>
              </a:xfrm>
              <a:prstGeom prst="rect">
                <a:avLst/>
              </a:pr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6" name="CustomShape 68"/>
              <p:cNvSpPr/>
              <p:nvPr/>
            </p:nvSpPr>
            <p:spPr>
              <a:xfrm rot="13218600">
                <a:off x="6999480" y="1415880"/>
                <a:ext cx="8460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951">
                    <a:moveTo>
                      <a:pt x="0" y="4441"/>
                    </a:moveTo>
                    <a:lnTo>
                      <a:pt x="0" y="20951"/>
                    </a:lnTo>
                    <a:cubicBezTo>
                      <a:pt x="3310" y="20061"/>
                      <a:pt x="6423" y="19061"/>
                      <a:pt x="9355" y="17965"/>
                    </a:cubicBezTo>
                    <a:cubicBezTo>
                      <a:pt x="12720" y="16706"/>
                      <a:pt x="16732" y="15376"/>
                      <a:pt x="20131" y="16573"/>
                    </a:cubicBezTo>
                    <a:cubicBezTo>
                      <a:pt x="20755" y="16793"/>
                      <a:pt x="21260" y="17095"/>
                      <a:pt x="21600" y="17448"/>
                    </a:cubicBezTo>
                    <a:lnTo>
                      <a:pt x="21600" y="771"/>
                    </a:lnTo>
                    <a:cubicBezTo>
                      <a:pt x="21021" y="560"/>
                      <a:pt x="20392" y="390"/>
                      <a:pt x="19727" y="268"/>
                    </a:cubicBezTo>
                    <a:cubicBezTo>
                      <a:pt x="14717" y="-649"/>
                      <a:pt x="9888" y="959"/>
                      <a:pt x="5650" y="2460"/>
                    </a:cubicBezTo>
                    <a:cubicBezTo>
                      <a:pt x="3785" y="3121"/>
                      <a:pt x="1905" y="3781"/>
                      <a:pt x="0" y="4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7" name="CustomShape 69"/>
              <p:cNvSpPr/>
              <p:nvPr/>
            </p:nvSpPr>
            <p:spPr>
              <a:xfrm rot="13218600">
                <a:off x="7298640" y="1333800"/>
                <a:ext cx="251640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8" name="CustomShape 70"/>
              <p:cNvSpPr/>
              <p:nvPr/>
            </p:nvSpPr>
            <p:spPr>
              <a:xfrm rot="13218600">
                <a:off x="7145640" y="1515240"/>
                <a:ext cx="251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9" name="CustomShape 71"/>
              <p:cNvSpPr/>
              <p:nvPr/>
            </p:nvSpPr>
            <p:spPr>
              <a:xfrm rot="13218600">
                <a:off x="7132680" y="1628640"/>
                <a:ext cx="2088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87">
                    <a:moveTo>
                      <a:pt x="0" y="18970"/>
                    </a:moveTo>
                    <a:cubicBezTo>
                      <a:pt x="3501" y="20694"/>
                      <a:pt x="7102" y="21574"/>
                      <a:pt x="10718" y="21587"/>
                    </a:cubicBezTo>
                    <a:cubicBezTo>
                      <a:pt x="14389" y="21600"/>
                      <a:pt x="18046" y="20721"/>
                      <a:pt x="21600" y="18970"/>
                    </a:cubicBezTo>
                    <a:cubicBezTo>
                      <a:pt x="21467" y="15321"/>
                      <a:pt x="20814" y="11811"/>
                      <a:pt x="19711" y="8815"/>
                    </a:cubicBezTo>
                    <a:cubicBezTo>
                      <a:pt x="17685" y="3312"/>
                      <a:pt x="14379" y="25"/>
                      <a:pt x="10847" y="0"/>
                    </a:cubicBezTo>
                    <a:cubicBezTo>
                      <a:pt x="7950" y="16"/>
                      <a:pt x="5175" y="2217"/>
                      <a:pt x="3131" y="6120"/>
                    </a:cubicBezTo>
                    <a:cubicBezTo>
                      <a:pt x="1325" y="9569"/>
                      <a:pt x="216" y="14119"/>
                      <a:pt x="0" y="18970"/>
                    </a:cubicBezTo>
                    <a:close/>
                  </a:path>
                </a:pathLst>
              </a:custGeom>
              <a:solidFill>
                <a:srgbClr val="00AAE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0" name="CustomShape 72"/>
              <p:cNvSpPr/>
              <p:nvPr/>
            </p:nvSpPr>
            <p:spPr>
              <a:xfrm rot="13218600">
                <a:off x="7140600" y="1394280"/>
                <a:ext cx="5616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672" name="CustomShape 73"/>
          <p:cNvSpPr/>
          <p:nvPr/>
        </p:nvSpPr>
        <p:spPr>
          <a:xfrm>
            <a:off x="4510080" y="109980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74"/>
          <p:cNvSpPr/>
          <p:nvPr/>
        </p:nvSpPr>
        <p:spPr>
          <a:xfrm>
            <a:off x="5875200" y="1527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75"/>
          <p:cNvSpPr/>
          <p:nvPr/>
        </p:nvSpPr>
        <p:spPr>
          <a:xfrm>
            <a:off x="2860920" y="1320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76"/>
          <p:cNvSpPr/>
          <p:nvPr/>
        </p:nvSpPr>
        <p:spPr>
          <a:xfrm>
            <a:off x="3325320" y="6555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77"/>
          <p:cNvSpPr/>
          <p:nvPr/>
        </p:nvSpPr>
        <p:spPr>
          <a:xfrm>
            <a:off x="5752080" y="33436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Arial"/>
              </a:rPr>
              <a:t>Esempi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677" name="CustomShape 78"/>
          <p:cNvSpPr/>
          <p:nvPr/>
        </p:nvSpPr>
        <p:spPr>
          <a:xfrm>
            <a:off x="4605480" y="33631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  <a:endParaRPr lang="it-IT" sz="1200" b="0" strike="noStrike" spc="-1" dirty="0">
              <a:latin typeface="Arial"/>
            </a:endParaRPr>
          </a:p>
        </p:txBody>
      </p:sp>
      <p:grpSp>
        <p:nvGrpSpPr>
          <p:cNvPr id="678" name="Group 79"/>
          <p:cNvGrpSpPr/>
          <p:nvPr/>
        </p:nvGrpSpPr>
        <p:grpSpPr>
          <a:xfrm>
            <a:off x="71640" y="3186720"/>
            <a:ext cx="1069920" cy="1194840"/>
            <a:chOff x="71640" y="3186720"/>
            <a:chExt cx="1069920" cy="1194840"/>
          </a:xfrm>
        </p:grpSpPr>
        <p:sp>
          <p:nvSpPr>
            <p:cNvPr id="679" name="CustomShape 80"/>
            <p:cNvSpPr/>
            <p:nvPr/>
          </p:nvSpPr>
          <p:spPr>
            <a:xfrm>
              <a:off x="71640" y="31867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noFill/>
            <a:ln w="9360" cap="rnd">
              <a:solidFill>
                <a:srgbClr val="A0A0A3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CustomShape 81"/>
            <p:cNvSpPr/>
            <p:nvPr/>
          </p:nvSpPr>
          <p:spPr>
            <a:xfrm>
              <a:off x="151200" y="3275640"/>
              <a:ext cx="912240" cy="10184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1" name="CustomShape 82"/>
          <p:cNvSpPr/>
          <p:nvPr/>
        </p:nvSpPr>
        <p:spPr>
          <a:xfrm>
            <a:off x="0" y="33631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Hypergraph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682" name="CustomShape 83"/>
          <p:cNvSpPr/>
          <p:nvPr/>
        </p:nvSpPr>
        <p:spPr>
          <a:xfrm>
            <a:off x="1232280" y="318852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84"/>
          <p:cNvSpPr/>
          <p:nvPr/>
        </p:nvSpPr>
        <p:spPr>
          <a:xfrm>
            <a:off x="1079640" y="3355920"/>
            <a:ext cx="13752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Visualizzazione</a:t>
            </a:r>
            <a:endParaRPr lang="it-IT" sz="1000" b="0" strike="noStrike" spc="-1">
              <a:latin typeface="Arial"/>
            </a:endParaRPr>
          </a:p>
        </p:txBody>
      </p:sp>
      <p:sp>
        <p:nvSpPr>
          <p:cNvPr id="684" name="CustomShape 85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86"/>
          <p:cNvSpPr/>
          <p:nvPr/>
        </p:nvSpPr>
        <p:spPr>
          <a:xfrm>
            <a:off x="1800" y="192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686" name="CustomShape 87"/>
          <p:cNvSpPr/>
          <p:nvPr/>
        </p:nvSpPr>
        <p:spPr>
          <a:xfrm>
            <a:off x="3534840" y="3206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88"/>
          <p:cNvSpPr/>
          <p:nvPr/>
        </p:nvSpPr>
        <p:spPr>
          <a:xfrm>
            <a:off x="3459240" y="33631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92" name="Google Shape;216;p1">
            <a:extLst>
              <a:ext uri="{FF2B5EF4-FFF2-40B4-BE49-F238E27FC236}">
                <a16:creationId xmlns:a16="http://schemas.microsoft.com/office/drawing/2014/main" id="{759AC46E-10FC-49A2-A963-2742CF09D1C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E65A59F8-931D-498C-BE11-EFAE4F92D8CF}"/>
              </a:ext>
            </a:extLst>
          </p:cNvPr>
          <p:cNvSpPr/>
          <p:nvPr/>
        </p:nvSpPr>
        <p:spPr>
          <a:xfrm>
            <a:off x="2743121" y="1716235"/>
            <a:ext cx="3389322" cy="7566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689" name="CustomShape 1"/>
          <p:cNvSpPr/>
          <p:nvPr/>
        </p:nvSpPr>
        <p:spPr>
          <a:xfrm>
            <a:off x="75600" y="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"/>
          <p:cNvSpPr/>
          <p:nvPr/>
        </p:nvSpPr>
        <p:spPr>
          <a:xfrm>
            <a:off x="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6A3F615-3D3E-4C52-A852-A61C7CBD0999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91FD74FD-66F1-48F9-A44A-9211EF15907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1DCDB1-E9A9-4357-9475-38A2C3E6BBCE}"/>
              </a:ext>
            </a:extLst>
          </p:cNvPr>
          <p:cNvSpPr txBox="1"/>
          <p:nvPr/>
        </p:nvSpPr>
        <p:spPr>
          <a:xfrm>
            <a:off x="3163234" y="1863723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Hypergraphs</a:t>
            </a:r>
            <a:r>
              <a:rPr lang="it-IT" sz="2400" dirty="0"/>
              <a:t>-plot</a:t>
            </a:r>
          </a:p>
        </p:txBody>
      </p:sp>
    </p:spTree>
    <p:extLst>
      <p:ext uri="{BB962C8B-B14F-4D97-AF65-F5344CB8AC3E}">
        <p14:creationId xmlns:p14="http://schemas.microsoft.com/office/powerpoint/2010/main" val="4260522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545A2B94-2EE7-42F1-9947-0574339E91D6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grpSp>
        <p:nvGrpSpPr>
          <p:cNvPr id="198" name="Group 1"/>
          <p:cNvGrpSpPr/>
          <p:nvPr/>
        </p:nvGrpSpPr>
        <p:grpSpPr>
          <a:xfrm>
            <a:off x="71640" y="20160"/>
            <a:ext cx="1069920" cy="1194840"/>
            <a:chOff x="71640" y="20160"/>
            <a:chExt cx="1069920" cy="1194840"/>
          </a:xfrm>
        </p:grpSpPr>
        <p:sp>
          <p:nvSpPr>
            <p:cNvPr id="199" name="CustomShape 2"/>
            <p:cNvSpPr/>
            <p:nvPr/>
          </p:nvSpPr>
          <p:spPr>
            <a:xfrm>
              <a:off x="71640" y="2016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noFill/>
            <a:ln w="9360" cap="rnd">
              <a:solidFill>
                <a:srgbClr val="A0A0A3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151200" y="109080"/>
              <a:ext cx="912240" cy="10184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2" name="CustomShape 4"/>
          <p:cNvSpPr/>
          <p:nvPr/>
        </p:nvSpPr>
        <p:spPr>
          <a:xfrm>
            <a:off x="0" y="1965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Hypergraph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9" name="Google Shape;216;p1">
            <a:extLst>
              <a:ext uri="{FF2B5EF4-FFF2-40B4-BE49-F238E27FC236}">
                <a16:creationId xmlns:a16="http://schemas.microsoft.com/office/drawing/2014/main" id="{7C96B6CD-A78A-48A2-B57D-F487F88C49F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F7B358-DF98-4846-A847-34DC0D39EF5E}"/>
              </a:ext>
            </a:extLst>
          </p:cNvPr>
          <p:cNvSpPr txBox="1"/>
          <p:nvPr/>
        </p:nvSpPr>
        <p:spPr>
          <a:xfrm>
            <a:off x="1927686" y="955027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 relazioni possono involversi in numerose entità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8A4DAFF-02CE-4B2F-8B2E-F59606444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61" y="1510687"/>
            <a:ext cx="4648760" cy="30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89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75600" y="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"/>
          <p:cNvSpPr/>
          <p:nvPr/>
        </p:nvSpPr>
        <p:spPr>
          <a:xfrm>
            <a:off x="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6A3F615-3D3E-4C52-A852-A61C7CBD0999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91FD74FD-66F1-48F9-A44A-9211EF15907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DB08A68-1E9B-47FB-A223-4748CF81E29E}"/>
              </a:ext>
            </a:extLst>
          </p:cNvPr>
          <p:cNvSpPr/>
          <p:nvPr/>
        </p:nvSpPr>
        <p:spPr>
          <a:xfrm>
            <a:off x="2710741" y="2066070"/>
            <a:ext cx="800100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css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3596689-73A5-4A9C-916A-DE8CE0F9DB2F}"/>
              </a:ext>
            </a:extLst>
          </p:cNvPr>
          <p:cNvSpPr/>
          <p:nvPr/>
        </p:nvSpPr>
        <p:spPr>
          <a:xfrm>
            <a:off x="6930038" y="2052432"/>
            <a:ext cx="800100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dist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FF96E3D-3510-4803-A0BA-DA19FF738145}"/>
              </a:ext>
            </a:extLst>
          </p:cNvPr>
          <p:cNvSpPr/>
          <p:nvPr/>
        </p:nvSpPr>
        <p:spPr>
          <a:xfrm>
            <a:off x="1360800" y="2052432"/>
            <a:ext cx="800100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src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573B0F5-DCA1-4A61-B70A-B484CA8882DF}"/>
              </a:ext>
            </a:extLst>
          </p:cNvPr>
          <p:cNvSpPr/>
          <p:nvPr/>
        </p:nvSpPr>
        <p:spPr>
          <a:xfrm>
            <a:off x="5633158" y="2052432"/>
            <a:ext cx="800100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tests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2E12DC6-CF9C-4379-A1F0-FB6713F78F0D}"/>
              </a:ext>
            </a:extLst>
          </p:cNvPr>
          <p:cNvSpPr/>
          <p:nvPr/>
        </p:nvSpPr>
        <p:spPr>
          <a:xfrm>
            <a:off x="4007621" y="2066070"/>
            <a:ext cx="1210422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examples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12F44B91-C732-4842-87CB-81B03D515D6C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D33744D-3064-4CD9-8A93-53466D4234CE}"/>
              </a:ext>
            </a:extLst>
          </p:cNvPr>
          <p:cNvSpPr/>
          <p:nvPr/>
        </p:nvSpPr>
        <p:spPr>
          <a:xfrm>
            <a:off x="996357" y="1181589"/>
            <a:ext cx="7121270" cy="3745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689" name="CustomShape 1"/>
          <p:cNvSpPr/>
          <p:nvPr/>
        </p:nvSpPr>
        <p:spPr>
          <a:xfrm>
            <a:off x="75600" y="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"/>
          <p:cNvSpPr/>
          <p:nvPr/>
        </p:nvSpPr>
        <p:spPr>
          <a:xfrm>
            <a:off x="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91FD74FD-66F1-48F9-A44A-9211EF15907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DB08A68-1E9B-47FB-A223-4748CF81E29E}"/>
              </a:ext>
            </a:extLst>
          </p:cNvPr>
          <p:cNvSpPr/>
          <p:nvPr/>
        </p:nvSpPr>
        <p:spPr>
          <a:xfrm>
            <a:off x="1397181" y="1680189"/>
            <a:ext cx="2876550" cy="1438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chemeClr val="tx1"/>
                </a:solidFill>
              </a:rPr>
              <a:t>classes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1414063-FFE7-47A7-89DF-936B37BE5750}"/>
              </a:ext>
            </a:extLst>
          </p:cNvPr>
          <p:cNvSpPr/>
          <p:nvPr/>
        </p:nvSpPr>
        <p:spPr>
          <a:xfrm>
            <a:off x="2151193" y="1772538"/>
            <a:ext cx="2007815" cy="1290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Functions.js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Hypergraph-colorEdge.js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Hypergraph-Radal.js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Hypergraph-VennNodes.js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Hypergraph.js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Index.js</a:t>
            </a:r>
          </a:p>
          <a:p>
            <a:pPr algn="ctr"/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0B2DD55-8494-4942-9D10-40E187D01B75}"/>
              </a:ext>
            </a:extLst>
          </p:cNvPr>
          <p:cNvSpPr/>
          <p:nvPr/>
        </p:nvSpPr>
        <p:spPr>
          <a:xfrm>
            <a:off x="1397181" y="3303797"/>
            <a:ext cx="2876550" cy="1438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>
                <a:solidFill>
                  <a:schemeClr val="tx1"/>
                </a:solidFill>
              </a:rPr>
              <a:t>drawing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6E4D4FB-56F0-44EC-9E17-9FA18B14CB87}"/>
              </a:ext>
            </a:extLst>
          </p:cNvPr>
          <p:cNvSpPr/>
          <p:nvPr/>
        </p:nvSpPr>
        <p:spPr>
          <a:xfrm>
            <a:off x="2216654" y="3396146"/>
            <a:ext cx="2007815" cy="1290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svgColordEdge.js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svgRadal.js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svgVennNodes.js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Index.js</a:t>
            </a:r>
          </a:p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545726C-9A9D-42B3-8B30-B8BB9EAA7ED7}"/>
              </a:ext>
            </a:extLst>
          </p:cNvPr>
          <p:cNvSpPr/>
          <p:nvPr/>
        </p:nvSpPr>
        <p:spPr>
          <a:xfrm>
            <a:off x="4627181" y="1680189"/>
            <a:ext cx="2876550" cy="1438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 err="1">
                <a:solidFill>
                  <a:schemeClr val="tx1"/>
                </a:solidFill>
              </a:rPr>
              <a:t>exceptions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C156748-12BB-4C4A-9036-7C0F3DB27E34}"/>
              </a:ext>
            </a:extLst>
          </p:cNvPr>
          <p:cNvSpPr/>
          <p:nvPr/>
        </p:nvSpPr>
        <p:spPr>
          <a:xfrm>
            <a:off x="5446654" y="1772538"/>
            <a:ext cx="2007815" cy="1290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HypergraphsPlotError.js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HypergraphsPlotExecption.js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Index.js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EE75AE6-C590-41DB-BA23-C813D54B503D}"/>
              </a:ext>
            </a:extLst>
          </p:cNvPr>
          <p:cNvSpPr/>
          <p:nvPr/>
        </p:nvSpPr>
        <p:spPr>
          <a:xfrm>
            <a:off x="4162626" y="1252689"/>
            <a:ext cx="576501" cy="1936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src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50064DC-68CE-4C2A-A118-721F70D8D7B6}"/>
              </a:ext>
            </a:extLst>
          </p:cNvPr>
          <p:cNvSpPr txBox="1"/>
          <p:nvPr/>
        </p:nvSpPr>
        <p:spPr>
          <a:xfrm>
            <a:off x="5737861" y="383820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main.js</a:t>
            </a:r>
          </a:p>
        </p:txBody>
      </p:sp>
    </p:spTree>
    <p:extLst>
      <p:ext uri="{BB962C8B-B14F-4D97-AF65-F5344CB8AC3E}">
        <p14:creationId xmlns:p14="http://schemas.microsoft.com/office/powerpoint/2010/main" val="1695120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75600" y="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"/>
          <p:cNvSpPr/>
          <p:nvPr/>
        </p:nvSpPr>
        <p:spPr>
          <a:xfrm>
            <a:off x="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6A3F615-3D3E-4C52-A852-A61C7CBD0999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91FD74FD-66F1-48F9-A44A-9211EF15907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DB08A68-1E9B-47FB-A223-4748CF81E29E}"/>
              </a:ext>
            </a:extLst>
          </p:cNvPr>
          <p:cNvSpPr/>
          <p:nvPr/>
        </p:nvSpPr>
        <p:spPr>
          <a:xfrm>
            <a:off x="2710741" y="2066070"/>
            <a:ext cx="800100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css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3596689-73A5-4A9C-916A-DE8CE0F9DB2F}"/>
              </a:ext>
            </a:extLst>
          </p:cNvPr>
          <p:cNvSpPr/>
          <p:nvPr/>
        </p:nvSpPr>
        <p:spPr>
          <a:xfrm>
            <a:off x="6930038" y="2052432"/>
            <a:ext cx="800100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dist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FF96E3D-3510-4803-A0BA-DA19FF738145}"/>
              </a:ext>
            </a:extLst>
          </p:cNvPr>
          <p:cNvSpPr/>
          <p:nvPr/>
        </p:nvSpPr>
        <p:spPr>
          <a:xfrm>
            <a:off x="1360800" y="2052432"/>
            <a:ext cx="800100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src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573B0F5-DCA1-4A61-B70A-B484CA8882DF}"/>
              </a:ext>
            </a:extLst>
          </p:cNvPr>
          <p:cNvSpPr/>
          <p:nvPr/>
        </p:nvSpPr>
        <p:spPr>
          <a:xfrm>
            <a:off x="5633158" y="2052432"/>
            <a:ext cx="800100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tests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2E12DC6-CF9C-4379-A1F0-FB6713F78F0D}"/>
              </a:ext>
            </a:extLst>
          </p:cNvPr>
          <p:cNvSpPr/>
          <p:nvPr/>
        </p:nvSpPr>
        <p:spPr>
          <a:xfrm>
            <a:off x="4007621" y="2066070"/>
            <a:ext cx="1220362" cy="605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examples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1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75600" y="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"/>
          <p:cNvSpPr/>
          <p:nvPr/>
        </p:nvSpPr>
        <p:spPr>
          <a:xfrm>
            <a:off x="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6A3F615-3D3E-4C52-A852-A61C7CBD0999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91FD74FD-66F1-48F9-A44A-9211EF15907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DB08A68-1E9B-47FB-A223-4748CF81E29E}"/>
              </a:ext>
            </a:extLst>
          </p:cNvPr>
          <p:cNvSpPr/>
          <p:nvPr/>
        </p:nvSpPr>
        <p:spPr>
          <a:xfrm>
            <a:off x="1394902" y="1194840"/>
            <a:ext cx="2876550" cy="1438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1414063-FFE7-47A7-89DF-936B37BE5750}"/>
              </a:ext>
            </a:extLst>
          </p:cNvPr>
          <p:cNvSpPr/>
          <p:nvPr/>
        </p:nvSpPr>
        <p:spPr>
          <a:xfrm>
            <a:off x="2038601" y="1626888"/>
            <a:ext cx="1586754" cy="825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Color-edge-style.css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Radal-style.css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Venn-style.css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3B68F9-E0E1-49AB-9CB5-8511E1A9A325}"/>
              </a:ext>
            </a:extLst>
          </p:cNvPr>
          <p:cNvSpPr/>
          <p:nvPr/>
        </p:nvSpPr>
        <p:spPr>
          <a:xfrm>
            <a:off x="1393705" y="3017274"/>
            <a:ext cx="2876550" cy="1438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6606DDE-E5CD-42B9-A0E7-62D5BEA9FD33}"/>
              </a:ext>
            </a:extLst>
          </p:cNvPr>
          <p:cNvSpPr/>
          <p:nvPr/>
        </p:nvSpPr>
        <p:spPr>
          <a:xfrm>
            <a:off x="1877310" y="3452080"/>
            <a:ext cx="2024752" cy="756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dirty="0">
              <a:solidFill>
                <a:schemeClr val="tx1"/>
              </a:solidFill>
            </a:endParaRP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classes</a:t>
            </a:r>
          </a:p>
          <a:p>
            <a:pPr algn="ctr"/>
            <a:r>
              <a:rPr lang="it-IT" sz="1100" dirty="0" err="1">
                <a:solidFill>
                  <a:schemeClr val="tx1"/>
                </a:solidFill>
              </a:rPr>
              <a:t>exceptions</a:t>
            </a:r>
            <a:endParaRPr lang="it-IT" sz="1100" dirty="0">
              <a:solidFill>
                <a:schemeClr val="tx1"/>
              </a:solidFill>
            </a:endParaRPr>
          </a:p>
          <a:p>
            <a:pPr algn="ctr"/>
            <a:r>
              <a:rPr lang="it-IT" sz="1100" dirty="0" err="1">
                <a:solidFill>
                  <a:schemeClr val="tx1"/>
                </a:solidFill>
              </a:rPr>
              <a:t>drawing</a:t>
            </a:r>
            <a:endParaRPr lang="it-IT" sz="1100" dirty="0">
              <a:solidFill>
                <a:schemeClr val="tx1"/>
              </a:solidFill>
            </a:endParaRPr>
          </a:p>
          <a:p>
            <a:pPr algn="ctr"/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74BD29C-0B3C-4BCA-BEEE-CEE9777591BA}"/>
              </a:ext>
            </a:extLst>
          </p:cNvPr>
          <p:cNvSpPr/>
          <p:nvPr/>
        </p:nvSpPr>
        <p:spPr>
          <a:xfrm>
            <a:off x="4671391" y="1194840"/>
            <a:ext cx="2876550" cy="1438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0CE659F-2618-430C-B451-8F8FB8D1F163}"/>
              </a:ext>
            </a:extLst>
          </p:cNvPr>
          <p:cNvSpPr/>
          <p:nvPr/>
        </p:nvSpPr>
        <p:spPr>
          <a:xfrm>
            <a:off x="5316289" y="1626888"/>
            <a:ext cx="1586754" cy="768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Bundle.js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294B52D-0079-4920-9594-351C0FCC5C5C}"/>
              </a:ext>
            </a:extLst>
          </p:cNvPr>
          <p:cNvSpPr/>
          <p:nvPr/>
        </p:nvSpPr>
        <p:spPr>
          <a:xfrm>
            <a:off x="4671391" y="3002571"/>
            <a:ext cx="2876550" cy="1438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C3E9965-A3E3-4DFE-985E-B31FADCC3F84}"/>
              </a:ext>
            </a:extLst>
          </p:cNvPr>
          <p:cNvSpPr/>
          <p:nvPr/>
        </p:nvSpPr>
        <p:spPr>
          <a:xfrm>
            <a:off x="4993839" y="3410969"/>
            <a:ext cx="2231653" cy="962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coloredge.html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vennNodes.html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radal.html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793FB2-B166-4CB4-9AE8-8E008C28CABF}"/>
              </a:ext>
            </a:extLst>
          </p:cNvPr>
          <p:cNvSpPr txBox="1"/>
          <p:nvPr/>
        </p:nvSpPr>
        <p:spPr>
          <a:xfrm>
            <a:off x="2553697" y="305001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tests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853BBE-DF6F-4164-8EBE-C44A3D00470D}"/>
              </a:ext>
            </a:extLst>
          </p:cNvPr>
          <p:cNvSpPr txBox="1"/>
          <p:nvPr/>
        </p:nvSpPr>
        <p:spPr>
          <a:xfrm>
            <a:off x="2570262" y="121090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css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F74795-BBAE-4D65-B126-2DE056030651}"/>
              </a:ext>
            </a:extLst>
          </p:cNvPr>
          <p:cNvSpPr txBox="1"/>
          <p:nvPr/>
        </p:nvSpPr>
        <p:spPr>
          <a:xfrm>
            <a:off x="5840310" y="119484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dist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365504-EAA3-4976-AD2B-E472344D0649}"/>
              </a:ext>
            </a:extLst>
          </p:cNvPr>
          <p:cNvSpPr txBox="1"/>
          <p:nvPr/>
        </p:nvSpPr>
        <p:spPr>
          <a:xfrm>
            <a:off x="5581315" y="29740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examples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1104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75600" y="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"/>
          <p:cNvSpPr/>
          <p:nvPr/>
        </p:nvSpPr>
        <p:spPr>
          <a:xfrm>
            <a:off x="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6A3F615-3D3E-4C52-A852-A61C7CBD0999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91FD74FD-66F1-48F9-A44A-9211EF15907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92AD3D0-2CAE-42F0-A64E-756A51E08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58" y="0"/>
            <a:ext cx="40526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76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ttangolo 89">
            <a:extLst>
              <a:ext uri="{FF2B5EF4-FFF2-40B4-BE49-F238E27FC236}">
                <a16:creationId xmlns:a16="http://schemas.microsoft.com/office/drawing/2014/main" id="{5BE45F05-D082-4EA7-A2C1-6D1FD79336F0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699" name="CustomShape 1"/>
          <p:cNvSpPr/>
          <p:nvPr/>
        </p:nvSpPr>
        <p:spPr>
          <a:xfrm>
            <a:off x="0" y="0"/>
            <a:ext cx="9143280" cy="3278160"/>
          </a:xfrm>
          <a:prstGeom prst="rect">
            <a:avLst/>
          </a:prstGeom>
          <a:solidFill>
            <a:srgbClr val="009B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"/>
          <p:cNvSpPr/>
          <p:nvPr/>
        </p:nvSpPr>
        <p:spPr>
          <a:xfrm rot="10800000">
            <a:off x="720" y="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rgbClr val="00668C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3"/>
          <p:cNvSpPr/>
          <p:nvPr/>
        </p:nvSpPr>
        <p:spPr>
          <a:xfrm>
            <a:off x="0" y="117576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4"/>
          <p:cNvSpPr/>
          <p:nvPr/>
        </p:nvSpPr>
        <p:spPr>
          <a:xfrm rot="10800000">
            <a:off x="4266000" y="0"/>
            <a:ext cx="4878000" cy="1130760"/>
          </a:xfrm>
          <a:custGeom>
            <a:avLst/>
            <a:gdLst/>
            <a:ahLst/>
            <a:cxnLst/>
            <a:rect l="l" t="t" r="r" b="b"/>
            <a:pathLst>
              <a:path w="21600" h="20657">
                <a:moveTo>
                  <a:pt x="0" y="1988"/>
                </a:moveTo>
                <a:lnTo>
                  <a:pt x="0" y="20657"/>
                </a:lnTo>
                <a:lnTo>
                  <a:pt x="21600" y="20657"/>
                </a:lnTo>
                <a:cubicBezTo>
                  <a:pt x="21228" y="18608"/>
                  <a:pt x="20675" y="17244"/>
                  <a:pt x="20062" y="16859"/>
                </a:cubicBezTo>
                <a:cubicBezTo>
                  <a:pt x="19407" y="16448"/>
                  <a:pt x="18741" y="17183"/>
                  <a:pt x="18223" y="18886"/>
                </a:cubicBezTo>
                <a:cubicBezTo>
                  <a:pt x="17971" y="17337"/>
                  <a:pt x="17582" y="16255"/>
                  <a:pt x="17140" y="15870"/>
                </a:cubicBezTo>
                <a:cubicBezTo>
                  <a:pt x="16675" y="15465"/>
                  <a:pt x="16190" y="15862"/>
                  <a:pt x="15797" y="16968"/>
                </a:cubicBezTo>
                <a:cubicBezTo>
                  <a:pt x="15861" y="12446"/>
                  <a:pt x="15238" y="8235"/>
                  <a:pt x="14234" y="6399"/>
                </a:cubicBezTo>
                <a:cubicBezTo>
                  <a:pt x="13127" y="4375"/>
                  <a:pt x="11828" y="5683"/>
                  <a:pt x="11072" y="9583"/>
                </a:cubicBezTo>
                <a:cubicBezTo>
                  <a:pt x="10555" y="7613"/>
                  <a:pt x="9855" y="6667"/>
                  <a:pt x="9155" y="6989"/>
                </a:cubicBezTo>
                <a:cubicBezTo>
                  <a:pt x="8591" y="7249"/>
                  <a:pt x="8068" y="8323"/>
                  <a:pt x="7677" y="10020"/>
                </a:cubicBezTo>
                <a:cubicBezTo>
                  <a:pt x="7192" y="5256"/>
                  <a:pt x="6189" y="1719"/>
                  <a:pt x="4973" y="481"/>
                </a:cubicBezTo>
                <a:cubicBezTo>
                  <a:pt x="3573" y="-943"/>
                  <a:pt x="2095" y="847"/>
                  <a:pt x="1105" y="5167"/>
                </a:cubicBezTo>
                <a:cubicBezTo>
                  <a:pt x="1009" y="4345"/>
                  <a:pt x="866" y="3632"/>
                  <a:pt x="689" y="3086"/>
                </a:cubicBezTo>
                <a:cubicBezTo>
                  <a:pt x="488" y="2468"/>
                  <a:pt x="250" y="2088"/>
                  <a:pt x="0" y="1988"/>
                </a:cubicBezTo>
                <a:close/>
              </a:path>
            </a:pathLst>
          </a:custGeom>
          <a:solidFill>
            <a:srgbClr val="0082B2">
              <a:alpha val="6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03" name="Group 5"/>
          <p:cNvGrpSpPr/>
          <p:nvPr/>
        </p:nvGrpSpPr>
        <p:grpSpPr>
          <a:xfrm>
            <a:off x="3783240" y="146880"/>
            <a:ext cx="665640" cy="608040"/>
            <a:chOff x="3783240" y="146880"/>
            <a:chExt cx="665640" cy="608040"/>
          </a:xfrm>
        </p:grpSpPr>
        <p:sp>
          <p:nvSpPr>
            <p:cNvPr id="704" name="CustomShape 6"/>
            <p:cNvSpPr/>
            <p:nvPr/>
          </p:nvSpPr>
          <p:spPr>
            <a:xfrm rot="2433000">
              <a:off x="4015080" y="284040"/>
              <a:ext cx="271800" cy="2505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CustomShape 7"/>
            <p:cNvSpPr/>
            <p:nvPr/>
          </p:nvSpPr>
          <p:spPr>
            <a:xfrm rot="2433000">
              <a:off x="4178160" y="350280"/>
              <a:ext cx="123120" cy="109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6581" y="134"/>
                    <a:pt x="12773" y="3542"/>
                    <a:pt x="16915" y="9310"/>
                  </a:cubicBezTo>
                  <a:cubicBezTo>
                    <a:pt x="19451" y="12842"/>
                    <a:pt x="21073" y="17095"/>
                    <a:pt x="21600" y="21600"/>
                  </a:cubicBezTo>
                  <a:lnTo>
                    <a:pt x="6732" y="20531"/>
                  </a:lnTo>
                  <a:cubicBezTo>
                    <a:pt x="8982" y="17836"/>
                    <a:pt x="10006" y="14122"/>
                    <a:pt x="9507" y="10464"/>
                  </a:cubicBezTo>
                  <a:cubicBezTo>
                    <a:pt x="8759" y="4977"/>
                    <a:pt x="4882" y="710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CustomShape 8"/>
            <p:cNvSpPr/>
            <p:nvPr/>
          </p:nvSpPr>
          <p:spPr>
            <a:xfrm rot="2433000">
              <a:off x="4096800" y="290880"/>
              <a:ext cx="48960" cy="489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CustomShape 9"/>
            <p:cNvSpPr/>
            <p:nvPr/>
          </p:nvSpPr>
          <p:spPr>
            <a:xfrm rot="2433000">
              <a:off x="3762000" y="357480"/>
              <a:ext cx="714240" cy="1789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CustomShape 10"/>
            <p:cNvSpPr/>
            <p:nvPr/>
          </p:nvSpPr>
          <p:spPr>
            <a:xfrm rot="2433000">
              <a:off x="3753000" y="371520"/>
              <a:ext cx="714240" cy="171720"/>
            </a:xfrm>
            <a:custGeom>
              <a:avLst/>
              <a:gdLst/>
              <a:ahLst/>
              <a:cxnLst/>
              <a:rect l="l" t="t" r="r" b="b"/>
              <a:pathLst>
                <a:path w="21600" h="21070">
                  <a:moveTo>
                    <a:pt x="0" y="9124"/>
                  </a:moveTo>
                  <a:cubicBezTo>
                    <a:pt x="88" y="10438"/>
                    <a:pt x="219" y="11697"/>
                    <a:pt x="391" y="12868"/>
                  </a:cubicBezTo>
                  <a:cubicBezTo>
                    <a:pt x="626" y="14474"/>
                    <a:pt x="933" y="15889"/>
                    <a:pt x="1296" y="17042"/>
                  </a:cubicBezTo>
                  <a:cubicBezTo>
                    <a:pt x="4496" y="19809"/>
                    <a:pt x="7760" y="21158"/>
                    <a:pt x="11032" y="21066"/>
                  </a:cubicBezTo>
                  <a:cubicBezTo>
                    <a:pt x="14158" y="20978"/>
                    <a:pt x="17272" y="19575"/>
                    <a:pt x="20326" y="16881"/>
                  </a:cubicBezTo>
                  <a:cubicBezTo>
                    <a:pt x="20659" y="15925"/>
                    <a:pt x="20943" y="14720"/>
                    <a:pt x="21164" y="13331"/>
                  </a:cubicBezTo>
                  <a:cubicBezTo>
                    <a:pt x="21372" y="12020"/>
                    <a:pt x="21520" y="10567"/>
                    <a:pt x="21600" y="9042"/>
                  </a:cubicBezTo>
                  <a:cubicBezTo>
                    <a:pt x="17940" y="2628"/>
                    <a:pt x="13975" y="-442"/>
                    <a:pt x="9989" y="52"/>
                  </a:cubicBezTo>
                  <a:cubicBezTo>
                    <a:pt x="6547" y="478"/>
                    <a:pt x="3157" y="3557"/>
                    <a:pt x="0" y="9124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9" name="CustomShape 11"/>
            <p:cNvSpPr/>
            <p:nvPr/>
          </p:nvSpPr>
          <p:spPr>
            <a:xfrm rot="2433000">
              <a:off x="3763080" y="421920"/>
              <a:ext cx="636120" cy="1386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6AAA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" name="CustomShape 12"/>
            <p:cNvSpPr/>
            <p:nvPr/>
          </p:nvSpPr>
          <p:spPr>
            <a:xfrm rot="2433000">
              <a:off x="3966840" y="465840"/>
              <a:ext cx="228240" cy="493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11" name="CustomShape 13"/>
          <p:cNvSpPr/>
          <p:nvPr/>
        </p:nvSpPr>
        <p:spPr>
          <a:xfrm>
            <a:off x="4987440" y="57312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14"/>
          <p:cNvSpPr/>
          <p:nvPr/>
        </p:nvSpPr>
        <p:spPr>
          <a:xfrm>
            <a:off x="6797160" y="-309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15"/>
          <p:cNvSpPr/>
          <p:nvPr/>
        </p:nvSpPr>
        <p:spPr>
          <a:xfrm>
            <a:off x="7273440" y="6580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16"/>
          <p:cNvSpPr/>
          <p:nvPr/>
        </p:nvSpPr>
        <p:spPr>
          <a:xfrm>
            <a:off x="8236440" y="21081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5" name="CustomShape 17"/>
          <p:cNvSpPr/>
          <p:nvPr/>
        </p:nvSpPr>
        <p:spPr>
          <a:xfrm>
            <a:off x="8681040" y="255276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6" name="CustomShape 18"/>
          <p:cNvSpPr/>
          <p:nvPr/>
        </p:nvSpPr>
        <p:spPr>
          <a:xfrm>
            <a:off x="7835400" y="2070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7" name="CustomShape 19"/>
          <p:cNvSpPr/>
          <p:nvPr/>
        </p:nvSpPr>
        <p:spPr>
          <a:xfrm>
            <a:off x="5263560" y="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8" name="CustomShape 20"/>
          <p:cNvSpPr/>
          <p:nvPr/>
        </p:nvSpPr>
        <p:spPr>
          <a:xfrm>
            <a:off x="2644200" y="954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21"/>
          <p:cNvSpPr/>
          <p:nvPr/>
        </p:nvSpPr>
        <p:spPr>
          <a:xfrm>
            <a:off x="5827680" y="318312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20" name="Group 22"/>
          <p:cNvGrpSpPr/>
          <p:nvPr/>
        </p:nvGrpSpPr>
        <p:grpSpPr>
          <a:xfrm>
            <a:off x="5450040" y="18720"/>
            <a:ext cx="1002960" cy="1044360"/>
            <a:chOff x="5450040" y="18720"/>
            <a:chExt cx="1002960" cy="1044360"/>
          </a:xfrm>
        </p:grpSpPr>
        <p:sp>
          <p:nvSpPr>
            <p:cNvPr id="721" name="CustomShape 23"/>
            <p:cNvSpPr/>
            <p:nvPr/>
          </p:nvSpPr>
          <p:spPr>
            <a:xfrm rot="18444000">
              <a:off x="5795640" y="62784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" name="CustomShape 24"/>
            <p:cNvSpPr/>
            <p:nvPr/>
          </p:nvSpPr>
          <p:spPr>
            <a:xfrm rot="18444000">
              <a:off x="5900400" y="70812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" name="CustomShape 25"/>
            <p:cNvSpPr/>
            <p:nvPr/>
          </p:nvSpPr>
          <p:spPr>
            <a:xfrm rot="7644600">
              <a:off x="6122880" y="42228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" name="CustomShape 26"/>
            <p:cNvSpPr/>
            <p:nvPr/>
          </p:nvSpPr>
          <p:spPr>
            <a:xfrm rot="7644600">
              <a:off x="6018120" y="34200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" name="CustomShape 27"/>
            <p:cNvSpPr/>
            <p:nvPr/>
          </p:nvSpPr>
          <p:spPr>
            <a:xfrm rot="18444000">
              <a:off x="5878800" y="263520"/>
              <a:ext cx="270720" cy="5515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" name="CustomShape 28"/>
            <p:cNvSpPr/>
            <p:nvPr/>
          </p:nvSpPr>
          <p:spPr>
            <a:xfrm rot="18444000">
              <a:off x="5878800" y="435600"/>
              <a:ext cx="270720" cy="207360"/>
            </a:xfrm>
            <a:prstGeom prst="rect">
              <a:avLst/>
            </a:prstGeom>
            <a:solidFill>
              <a:srgbClr val="B0B1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" name="CustomShape 29"/>
            <p:cNvSpPr/>
            <p:nvPr/>
          </p:nvSpPr>
          <p:spPr>
            <a:xfrm rot="18444000">
              <a:off x="5958360" y="458640"/>
              <a:ext cx="111960" cy="1616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28" name="Group 30"/>
            <p:cNvGrpSpPr/>
            <p:nvPr/>
          </p:nvGrpSpPr>
          <p:grpSpPr>
            <a:xfrm>
              <a:off x="5742000" y="319320"/>
              <a:ext cx="102600" cy="102240"/>
              <a:chOff x="5742000" y="319320"/>
              <a:chExt cx="102600" cy="102240"/>
            </a:xfrm>
          </p:grpSpPr>
          <p:sp>
            <p:nvSpPr>
              <p:cNvPr id="729" name="CustomShape 31"/>
              <p:cNvSpPr/>
              <p:nvPr/>
            </p:nvSpPr>
            <p:spPr>
              <a:xfrm rot="18444000">
                <a:off x="5756400" y="333720"/>
                <a:ext cx="73080" cy="730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0" name="CustomShape 32"/>
              <p:cNvSpPr/>
              <p:nvPr/>
            </p:nvSpPr>
            <p:spPr>
              <a:xfrm rot="18444000">
                <a:off x="5773320" y="351000"/>
                <a:ext cx="3888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31" name="CustomShape 33"/>
            <p:cNvSpPr/>
            <p:nvPr/>
          </p:nvSpPr>
          <p:spPr>
            <a:xfrm rot="18444000">
              <a:off x="5588280" y="7434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" name="CustomShape 34"/>
            <p:cNvSpPr/>
            <p:nvPr/>
          </p:nvSpPr>
          <p:spPr>
            <a:xfrm rot="18444000">
              <a:off x="5650920" y="844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CustomShape 35"/>
            <p:cNvSpPr/>
            <p:nvPr/>
          </p:nvSpPr>
          <p:spPr>
            <a:xfrm rot="18444000">
              <a:off x="5580720" y="790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" name="CustomShape 36"/>
            <p:cNvSpPr/>
            <p:nvPr/>
          </p:nvSpPr>
          <p:spPr>
            <a:xfrm rot="7644600">
              <a:off x="6066720" y="1260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" name="CustomShape 37"/>
            <p:cNvSpPr/>
            <p:nvPr/>
          </p:nvSpPr>
          <p:spPr>
            <a:xfrm rot="7644600">
              <a:off x="6063120" y="16488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" name="CustomShape 38"/>
            <p:cNvSpPr/>
            <p:nvPr/>
          </p:nvSpPr>
          <p:spPr>
            <a:xfrm rot="7644600">
              <a:off x="6133320" y="21852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37" name="Group 39"/>
            <p:cNvGrpSpPr/>
            <p:nvPr/>
          </p:nvGrpSpPr>
          <p:grpSpPr>
            <a:xfrm>
              <a:off x="5450040" y="60480"/>
              <a:ext cx="417600" cy="420120"/>
              <a:chOff x="5450040" y="60480"/>
              <a:chExt cx="417600" cy="420120"/>
            </a:xfrm>
          </p:grpSpPr>
          <p:sp>
            <p:nvSpPr>
              <p:cNvPr id="738" name="CustomShape 40"/>
              <p:cNvSpPr/>
              <p:nvPr/>
            </p:nvSpPr>
            <p:spPr>
              <a:xfrm rot="7644600" flipH="1">
                <a:off x="5472720" y="210600"/>
                <a:ext cx="15084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9" name="CustomShape 41"/>
              <p:cNvSpPr/>
              <p:nvPr/>
            </p:nvSpPr>
            <p:spPr>
              <a:xfrm rot="7644600">
                <a:off x="5563800" y="92160"/>
                <a:ext cx="147240" cy="136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0" name="CustomShape 42"/>
              <p:cNvSpPr/>
              <p:nvPr/>
            </p:nvSpPr>
            <p:spPr>
              <a:xfrm rot="18444000">
                <a:off x="5544000" y="221400"/>
                <a:ext cx="322200" cy="163080"/>
              </a:xfrm>
              <a:custGeom>
                <a:avLst/>
                <a:gdLst/>
                <a:ahLst/>
                <a:cxnLst/>
                <a:rect l="l" t="t" r="r" b="b"/>
                <a:pathLst>
                  <a:path w="21498" h="21515">
                    <a:moveTo>
                      <a:pt x="3" y="0"/>
                    </a:moveTo>
                    <a:lnTo>
                      <a:pt x="21496" y="0"/>
                    </a:lnTo>
                    <a:cubicBezTo>
                      <a:pt x="21547" y="5285"/>
                      <a:pt x="20589" y="10414"/>
                      <a:pt x="18811" y="14369"/>
                    </a:cubicBezTo>
                    <a:cubicBezTo>
                      <a:pt x="16734" y="18992"/>
                      <a:pt x="13739" y="21600"/>
                      <a:pt x="10609" y="21513"/>
                    </a:cubicBezTo>
                    <a:cubicBezTo>
                      <a:pt x="7422" y="21448"/>
                      <a:pt x="4414" y="18595"/>
                      <a:pt x="2397" y="13726"/>
                    </a:cubicBezTo>
                    <a:cubicBezTo>
                      <a:pt x="796" y="9859"/>
                      <a:pt x="-53" y="4992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1" name="CustomShape 43"/>
              <p:cNvSpPr/>
              <p:nvPr/>
            </p:nvSpPr>
            <p:spPr>
              <a:xfrm rot="18444000">
                <a:off x="5518440" y="155160"/>
                <a:ext cx="4644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742" name="Group 44"/>
          <p:cNvGrpSpPr/>
          <p:nvPr/>
        </p:nvGrpSpPr>
        <p:grpSpPr>
          <a:xfrm>
            <a:off x="6909480" y="95400"/>
            <a:ext cx="2092320" cy="1720800"/>
            <a:chOff x="6909480" y="95400"/>
            <a:chExt cx="2092320" cy="1720800"/>
          </a:xfrm>
        </p:grpSpPr>
        <p:sp>
          <p:nvSpPr>
            <p:cNvPr id="743" name="CustomShape 45"/>
            <p:cNvSpPr/>
            <p:nvPr/>
          </p:nvSpPr>
          <p:spPr>
            <a:xfrm>
              <a:off x="7244640" y="95400"/>
              <a:ext cx="1757160" cy="1597320"/>
            </a:xfrm>
            <a:prstGeom prst="ellipse">
              <a:avLst/>
            </a:prstGeom>
            <a:solidFill>
              <a:srgbClr val="C3B38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44" name="Group 46"/>
            <p:cNvGrpSpPr/>
            <p:nvPr/>
          </p:nvGrpSpPr>
          <p:grpSpPr>
            <a:xfrm>
              <a:off x="6909480" y="217440"/>
              <a:ext cx="2063880" cy="1598760"/>
              <a:chOff x="6909480" y="217440"/>
              <a:chExt cx="2063880" cy="1598760"/>
            </a:xfrm>
          </p:grpSpPr>
          <p:sp>
            <p:nvSpPr>
              <p:cNvPr id="745" name="CustomShape 47"/>
              <p:cNvSpPr/>
              <p:nvPr/>
            </p:nvSpPr>
            <p:spPr>
              <a:xfrm>
                <a:off x="7444800" y="217440"/>
                <a:ext cx="1528560" cy="1389240"/>
              </a:xfrm>
              <a:prstGeom prst="ellipse">
                <a:avLst/>
              </a:prstGeom>
              <a:solidFill>
                <a:srgbClr val="CAB99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6" name="CustomShape 48"/>
              <p:cNvSpPr/>
              <p:nvPr/>
            </p:nvSpPr>
            <p:spPr>
              <a:xfrm>
                <a:off x="8007840" y="1524600"/>
                <a:ext cx="169920" cy="109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7" name="CustomShape 49"/>
              <p:cNvSpPr/>
              <p:nvPr/>
            </p:nvSpPr>
            <p:spPr>
              <a:xfrm rot="2105400">
                <a:off x="7716240" y="1443600"/>
                <a:ext cx="164160" cy="113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8" name="CustomShape 50"/>
              <p:cNvSpPr/>
              <p:nvPr/>
            </p:nvSpPr>
            <p:spPr>
              <a:xfrm rot="3195600">
                <a:off x="7378200" y="1170000"/>
                <a:ext cx="107280" cy="586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9" name="CustomShape 51"/>
              <p:cNvSpPr/>
              <p:nvPr/>
            </p:nvSpPr>
            <p:spPr>
              <a:xfrm rot="567000">
                <a:off x="7903080" y="1398960"/>
                <a:ext cx="114120" cy="55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0" name="CustomShape 52"/>
              <p:cNvSpPr/>
              <p:nvPr/>
            </p:nvSpPr>
            <p:spPr>
              <a:xfrm rot="3616800">
                <a:off x="7479360" y="885960"/>
                <a:ext cx="304920" cy="2131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1" name="CustomShape 53"/>
              <p:cNvSpPr/>
              <p:nvPr/>
            </p:nvSpPr>
            <p:spPr>
              <a:xfrm rot="7100400">
                <a:off x="7583760" y="522360"/>
                <a:ext cx="105840" cy="59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2" name="CustomShape 54"/>
              <p:cNvSpPr/>
              <p:nvPr/>
            </p:nvSpPr>
            <p:spPr>
              <a:xfrm rot="6343200">
                <a:off x="7352640" y="711360"/>
                <a:ext cx="160200" cy="925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3" name="CustomShape 55"/>
              <p:cNvSpPr/>
              <p:nvPr/>
            </p:nvSpPr>
            <p:spPr>
              <a:xfrm rot="19680600">
                <a:off x="8405280" y="1449360"/>
                <a:ext cx="111240" cy="568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4" name="CustomShape 56"/>
              <p:cNvSpPr/>
              <p:nvPr/>
            </p:nvSpPr>
            <p:spPr>
              <a:xfrm rot="2406600">
                <a:off x="7479360" y="1235160"/>
                <a:ext cx="319680" cy="1360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5" name="CustomShape 57"/>
              <p:cNvSpPr/>
              <p:nvPr/>
            </p:nvSpPr>
            <p:spPr>
              <a:xfrm rot="13218600">
                <a:off x="6938280" y="1362240"/>
                <a:ext cx="114840" cy="131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328">
                    <a:moveTo>
                      <a:pt x="0" y="417"/>
                    </a:moveTo>
                    <a:lnTo>
                      <a:pt x="0" y="19114"/>
                    </a:lnTo>
                    <a:cubicBezTo>
                      <a:pt x="540" y="19545"/>
                      <a:pt x="1194" y="19872"/>
                      <a:pt x="1913" y="20070"/>
                    </a:cubicBezTo>
                    <a:cubicBezTo>
                      <a:pt x="6396" y="21301"/>
                      <a:pt x="10130" y="17774"/>
                      <a:pt x="14478" y="17052"/>
                    </a:cubicBezTo>
                    <a:cubicBezTo>
                      <a:pt x="16945" y="16642"/>
                      <a:pt x="19509" y="17131"/>
                      <a:pt x="21493" y="18389"/>
                    </a:cubicBezTo>
                    <a:lnTo>
                      <a:pt x="21600" y="1294"/>
                    </a:lnTo>
                    <a:cubicBezTo>
                      <a:pt x="19457" y="88"/>
                      <a:pt x="16772" y="-299"/>
                      <a:pt x="14248" y="235"/>
                    </a:cubicBezTo>
                    <a:cubicBezTo>
                      <a:pt x="11777" y="758"/>
                      <a:pt x="9675" y="2145"/>
                      <a:pt x="7138" y="2506"/>
                    </a:cubicBezTo>
                    <a:cubicBezTo>
                      <a:pt x="4471" y="2884"/>
                      <a:pt x="1756" y="2090"/>
                      <a:pt x="0" y="417"/>
                    </a:cubicBezTo>
                    <a:close/>
                  </a:path>
                </a:pathLst>
              </a:custGeom>
              <a:solidFill>
                <a:srgbClr val="D52F4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6" name="CustomShape 58"/>
              <p:cNvSpPr/>
              <p:nvPr/>
            </p:nvSpPr>
            <p:spPr>
              <a:xfrm rot="13218600">
                <a:off x="7012080" y="1397520"/>
                <a:ext cx="21600" cy="13824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21600">
                    <a:moveTo>
                      <a:pt x="20530" y="17037"/>
                    </a:moveTo>
                    <a:cubicBezTo>
                      <a:pt x="21437" y="17681"/>
                      <a:pt x="19747" y="18348"/>
                      <a:pt x="16329" y="18695"/>
                    </a:cubicBezTo>
                    <a:cubicBezTo>
                      <a:pt x="14200" y="18912"/>
                      <a:pt x="11644" y="18968"/>
                      <a:pt x="9345" y="19129"/>
                    </a:cubicBezTo>
                    <a:cubicBezTo>
                      <a:pt x="3416" y="19543"/>
                      <a:pt x="-163" y="20547"/>
                      <a:pt x="535" y="21600"/>
                    </a:cubicBezTo>
                    <a:lnTo>
                      <a:pt x="0" y="0"/>
                    </a:lnTo>
                    <a:lnTo>
                      <a:pt x="18742" y="0"/>
                    </a:lnTo>
                    <a:lnTo>
                      <a:pt x="20530" y="17037"/>
                    </a:lnTo>
                    <a:close/>
                  </a:path>
                </a:pathLst>
              </a:custGeom>
              <a:solidFill>
                <a:srgbClr val="B2253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7" name="CustomShape 59"/>
              <p:cNvSpPr/>
              <p:nvPr/>
            </p:nvSpPr>
            <p:spPr>
              <a:xfrm rot="13218600">
                <a:off x="7574400" y="129564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12143" y="106"/>
                    </a:moveTo>
                    <a:lnTo>
                      <a:pt x="12143" y="14144"/>
                    </a:lnTo>
                    <a:lnTo>
                      <a:pt x="5274" y="14144"/>
                    </a:lnTo>
                    <a:cubicBezTo>
                      <a:pt x="2264" y="14368"/>
                      <a:pt x="0" y="15934"/>
                      <a:pt x="0" y="17793"/>
                    </a:cubicBezTo>
                    <a:cubicBezTo>
                      <a:pt x="0" y="19652"/>
                      <a:pt x="2264" y="21218"/>
                      <a:pt x="5274" y="21443"/>
                    </a:cubicBezTo>
                    <a:lnTo>
                      <a:pt x="12272" y="21443"/>
                    </a:lnTo>
                    <a:cubicBezTo>
                      <a:pt x="14812" y="21600"/>
                      <a:pt x="17329" y="21032"/>
                      <a:pt x="19096" y="19902"/>
                    </a:cubicBezTo>
                    <a:cubicBezTo>
                      <a:pt x="20775" y="18828"/>
                      <a:pt x="21600" y="17357"/>
                      <a:pt x="21352" y="15878"/>
                    </a:cubicBezTo>
                    <a:lnTo>
                      <a:pt x="21352" y="0"/>
                    </a:lnTo>
                    <a:lnTo>
                      <a:pt x="1214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8" name="CustomShape 60"/>
              <p:cNvSpPr/>
              <p:nvPr/>
            </p:nvSpPr>
            <p:spPr>
              <a:xfrm rot="13218600">
                <a:off x="7471440" y="120852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9253" y="106"/>
                    </a:moveTo>
                    <a:lnTo>
                      <a:pt x="9253" y="14144"/>
                    </a:lnTo>
                    <a:lnTo>
                      <a:pt x="16122" y="14144"/>
                    </a:lnTo>
                    <a:cubicBezTo>
                      <a:pt x="19132" y="14368"/>
                      <a:pt x="21396" y="15934"/>
                      <a:pt x="21396" y="17793"/>
                    </a:cubicBezTo>
                    <a:cubicBezTo>
                      <a:pt x="21396" y="19652"/>
                      <a:pt x="19132" y="21218"/>
                      <a:pt x="16122" y="21443"/>
                    </a:cubicBezTo>
                    <a:lnTo>
                      <a:pt x="9124" y="21443"/>
                    </a:lnTo>
                    <a:cubicBezTo>
                      <a:pt x="6584" y="21600"/>
                      <a:pt x="4067" y="21032"/>
                      <a:pt x="2300" y="19902"/>
                    </a:cubicBezTo>
                    <a:cubicBezTo>
                      <a:pt x="621" y="18828"/>
                      <a:pt x="-204" y="17357"/>
                      <a:pt x="44" y="15878"/>
                    </a:cubicBezTo>
                    <a:lnTo>
                      <a:pt x="44" y="0"/>
                    </a:lnTo>
                    <a:lnTo>
                      <a:pt x="925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" name="CustomShape 61"/>
              <p:cNvSpPr/>
              <p:nvPr/>
            </p:nvSpPr>
            <p:spPr>
              <a:xfrm rot="10064400">
                <a:off x="7091280" y="1687320"/>
                <a:ext cx="100440" cy="194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" name="CustomShape 62"/>
              <p:cNvSpPr/>
              <p:nvPr/>
            </p:nvSpPr>
            <p:spPr>
              <a:xfrm rot="13218600">
                <a:off x="7069320" y="1681920"/>
                <a:ext cx="4752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" name="CustomShape 63"/>
              <p:cNvSpPr/>
              <p:nvPr/>
            </p:nvSpPr>
            <p:spPr>
              <a:xfrm rot="13218600">
                <a:off x="7470000" y="1472400"/>
                <a:ext cx="8784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21236" h="21600">
                    <a:moveTo>
                      <a:pt x="21236" y="0"/>
                    </a:moveTo>
                    <a:cubicBezTo>
                      <a:pt x="18825" y="149"/>
                      <a:pt x="16482" y="451"/>
                      <a:pt x="14290" y="896"/>
                    </a:cubicBezTo>
                    <a:cubicBezTo>
                      <a:pt x="6317" y="2515"/>
                      <a:pt x="999" y="5784"/>
                      <a:pt x="323" y="9482"/>
                    </a:cubicBezTo>
                    <a:cubicBezTo>
                      <a:pt x="-364" y="11483"/>
                      <a:pt x="60" y="13483"/>
                      <a:pt x="1462" y="15347"/>
                    </a:cubicBezTo>
                    <a:cubicBezTo>
                      <a:pt x="2594" y="16852"/>
                      <a:pt x="4389" y="18298"/>
                      <a:pt x="7149" y="19457"/>
                    </a:cubicBezTo>
                    <a:cubicBezTo>
                      <a:pt x="9739" y="20545"/>
                      <a:pt x="13038" y="21290"/>
                      <a:pt x="16632" y="21600"/>
                    </a:cubicBezTo>
                    <a:lnTo>
                      <a:pt x="12525" y="17822"/>
                    </a:lnTo>
                    <a:cubicBezTo>
                      <a:pt x="10699" y="16994"/>
                      <a:pt x="9200" y="16049"/>
                      <a:pt x="8087" y="15023"/>
                    </a:cubicBezTo>
                    <a:cubicBezTo>
                      <a:pt x="5559" y="12692"/>
                      <a:pt x="5172" y="9969"/>
                      <a:pt x="8668" y="7902"/>
                    </a:cubicBezTo>
                    <a:cubicBezTo>
                      <a:pt x="9760" y="7257"/>
                      <a:pt x="11195" y="6727"/>
                      <a:pt x="12860" y="6353"/>
                    </a:cubicBezTo>
                    <a:lnTo>
                      <a:pt x="212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" name="CustomShape 64"/>
              <p:cNvSpPr/>
              <p:nvPr/>
            </p:nvSpPr>
            <p:spPr>
              <a:xfrm rot="8313600">
                <a:off x="7228080" y="1330920"/>
                <a:ext cx="878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19120" h="21409">
                    <a:moveTo>
                      <a:pt x="13792" y="1550"/>
                    </a:moveTo>
                    <a:cubicBezTo>
                      <a:pt x="12407" y="414"/>
                      <a:pt x="9554" y="-191"/>
                      <a:pt x="6729" y="53"/>
                    </a:cubicBezTo>
                    <a:cubicBezTo>
                      <a:pt x="-1358" y="753"/>
                      <a:pt x="-2480" y="5766"/>
                      <a:pt x="5133" y="7181"/>
                    </a:cubicBezTo>
                    <a:cubicBezTo>
                      <a:pt x="3433" y="9886"/>
                      <a:pt x="3586" y="12726"/>
                      <a:pt x="5468" y="15346"/>
                    </a:cubicBezTo>
                    <a:cubicBezTo>
                      <a:pt x="6513" y="16803"/>
                      <a:pt x="8113" y="18207"/>
                      <a:pt x="10585" y="19331"/>
                    </a:cubicBezTo>
                    <a:cubicBezTo>
                      <a:pt x="12911" y="20389"/>
                      <a:pt x="15882" y="21113"/>
                      <a:pt x="19120" y="21409"/>
                    </a:cubicBezTo>
                    <a:lnTo>
                      <a:pt x="15424" y="17746"/>
                    </a:lnTo>
                    <a:cubicBezTo>
                      <a:pt x="13822" y="16928"/>
                      <a:pt x="12478" y="16015"/>
                      <a:pt x="11430" y="15032"/>
                    </a:cubicBezTo>
                    <a:cubicBezTo>
                      <a:pt x="8148" y="11953"/>
                      <a:pt x="7981" y="8287"/>
                      <a:pt x="12644" y="5649"/>
                    </a:cubicBezTo>
                    <a:cubicBezTo>
                      <a:pt x="13697" y="5053"/>
                      <a:pt x="14974" y="4544"/>
                      <a:pt x="16416" y="4146"/>
                    </a:cubicBezTo>
                    <a:lnTo>
                      <a:pt x="13792" y="15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" name="CustomShape 65"/>
              <p:cNvSpPr/>
              <p:nvPr/>
            </p:nvSpPr>
            <p:spPr>
              <a:xfrm rot="18945000">
                <a:off x="6956280" y="1334880"/>
                <a:ext cx="593640" cy="16200"/>
              </a:xfrm>
              <a:prstGeom prst="rect">
                <a:avLst/>
              </a:pr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4" name="CustomShape 66"/>
              <p:cNvSpPr/>
              <p:nvPr/>
            </p:nvSpPr>
            <p:spPr>
              <a:xfrm rot="13218600">
                <a:off x="6999480" y="1415880"/>
                <a:ext cx="8460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951">
                    <a:moveTo>
                      <a:pt x="0" y="4441"/>
                    </a:moveTo>
                    <a:lnTo>
                      <a:pt x="0" y="20951"/>
                    </a:lnTo>
                    <a:cubicBezTo>
                      <a:pt x="3310" y="20061"/>
                      <a:pt x="6423" y="19061"/>
                      <a:pt x="9355" y="17965"/>
                    </a:cubicBezTo>
                    <a:cubicBezTo>
                      <a:pt x="12720" y="16706"/>
                      <a:pt x="16732" y="15376"/>
                      <a:pt x="20131" y="16573"/>
                    </a:cubicBezTo>
                    <a:cubicBezTo>
                      <a:pt x="20755" y="16793"/>
                      <a:pt x="21260" y="17095"/>
                      <a:pt x="21600" y="17448"/>
                    </a:cubicBezTo>
                    <a:lnTo>
                      <a:pt x="21600" y="771"/>
                    </a:lnTo>
                    <a:cubicBezTo>
                      <a:pt x="21021" y="560"/>
                      <a:pt x="20392" y="390"/>
                      <a:pt x="19727" y="268"/>
                    </a:cubicBezTo>
                    <a:cubicBezTo>
                      <a:pt x="14717" y="-649"/>
                      <a:pt x="9888" y="959"/>
                      <a:pt x="5650" y="2460"/>
                    </a:cubicBezTo>
                    <a:cubicBezTo>
                      <a:pt x="3785" y="3121"/>
                      <a:pt x="1905" y="3781"/>
                      <a:pt x="0" y="4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5" name="CustomShape 67"/>
              <p:cNvSpPr/>
              <p:nvPr/>
            </p:nvSpPr>
            <p:spPr>
              <a:xfrm rot="13218600">
                <a:off x="7298640" y="1333800"/>
                <a:ext cx="251640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" name="CustomShape 68"/>
              <p:cNvSpPr/>
              <p:nvPr/>
            </p:nvSpPr>
            <p:spPr>
              <a:xfrm rot="13218600">
                <a:off x="7145640" y="1515240"/>
                <a:ext cx="251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7" name="CustomShape 69"/>
              <p:cNvSpPr/>
              <p:nvPr/>
            </p:nvSpPr>
            <p:spPr>
              <a:xfrm rot="13218600">
                <a:off x="7132680" y="1628640"/>
                <a:ext cx="2088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87">
                    <a:moveTo>
                      <a:pt x="0" y="18970"/>
                    </a:moveTo>
                    <a:cubicBezTo>
                      <a:pt x="3501" y="20694"/>
                      <a:pt x="7102" y="21574"/>
                      <a:pt x="10718" y="21587"/>
                    </a:cubicBezTo>
                    <a:cubicBezTo>
                      <a:pt x="14389" y="21600"/>
                      <a:pt x="18046" y="20721"/>
                      <a:pt x="21600" y="18970"/>
                    </a:cubicBezTo>
                    <a:cubicBezTo>
                      <a:pt x="21467" y="15321"/>
                      <a:pt x="20814" y="11811"/>
                      <a:pt x="19711" y="8815"/>
                    </a:cubicBezTo>
                    <a:cubicBezTo>
                      <a:pt x="17685" y="3312"/>
                      <a:pt x="14379" y="25"/>
                      <a:pt x="10847" y="0"/>
                    </a:cubicBezTo>
                    <a:cubicBezTo>
                      <a:pt x="7950" y="16"/>
                      <a:pt x="5175" y="2217"/>
                      <a:pt x="3131" y="6120"/>
                    </a:cubicBezTo>
                    <a:cubicBezTo>
                      <a:pt x="1325" y="9569"/>
                      <a:pt x="216" y="14119"/>
                      <a:pt x="0" y="18970"/>
                    </a:cubicBezTo>
                    <a:close/>
                  </a:path>
                </a:pathLst>
              </a:custGeom>
              <a:solidFill>
                <a:srgbClr val="00AAE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8" name="CustomShape 70"/>
              <p:cNvSpPr/>
              <p:nvPr/>
            </p:nvSpPr>
            <p:spPr>
              <a:xfrm rot="13218600">
                <a:off x="7140600" y="1394280"/>
                <a:ext cx="5616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770" name="CustomShape 71"/>
          <p:cNvSpPr/>
          <p:nvPr/>
        </p:nvSpPr>
        <p:spPr>
          <a:xfrm>
            <a:off x="4510080" y="109980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72"/>
          <p:cNvSpPr/>
          <p:nvPr/>
        </p:nvSpPr>
        <p:spPr>
          <a:xfrm>
            <a:off x="5875200" y="1527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73"/>
          <p:cNvSpPr/>
          <p:nvPr/>
        </p:nvSpPr>
        <p:spPr>
          <a:xfrm>
            <a:off x="2860920" y="1320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74"/>
          <p:cNvSpPr/>
          <p:nvPr/>
        </p:nvSpPr>
        <p:spPr>
          <a:xfrm>
            <a:off x="3325320" y="6555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75"/>
          <p:cNvSpPr/>
          <p:nvPr/>
        </p:nvSpPr>
        <p:spPr>
          <a:xfrm>
            <a:off x="5752080" y="33436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Arial"/>
              </a:rPr>
              <a:t>Esempi</a:t>
            </a:r>
            <a:endParaRPr lang="it-IT" sz="1200" b="0" strike="noStrike" spc="-1">
              <a:latin typeface="Arial"/>
            </a:endParaRPr>
          </a:p>
        </p:txBody>
      </p:sp>
      <p:grpSp>
        <p:nvGrpSpPr>
          <p:cNvPr id="775" name="Group 76"/>
          <p:cNvGrpSpPr/>
          <p:nvPr/>
        </p:nvGrpSpPr>
        <p:grpSpPr>
          <a:xfrm>
            <a:off x="71640" y="3186720"/>
            <a:ext cx="1069920" cy="1194840"/>
            <a:chOff x="71640" y="3186720"/>
            <a:chExt cx="1069920" cy="1194840"/>
          </a:xfrm>
        </p:grpSpPr>
        <p:sp>
          <p:nvSpPr>
            <p:cNvPr id="776" name="CustomShape 77"/>
            <p:cNvSpPr/>
            <p:nvPr/>
          </p:nvSpPr>
          <p:spPr>
            <a:xfrm>
              <a:off x="71640" y="31867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noFill/>
            <a:ln w="9360" cap="rnd">
              <a:solidFill>
                <a:srgbClr val="A0A0A3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" name="CustomShape 78"/>
            <p:cNvSpPr/>
            <p:nvPr/>
          </p:nvSpPr>
          <p:spPr>
            <a:xfrm>
              <a:off x="151200" y="3275640"/>
              <a:ext cx="912240" cy="10184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78" name="CustomShape 79"/>
          <p:cNvSpPr/>
          <p:nvPr/>
        </p:nvSpPr>
        <p:spPr>
          <a:xfrm>
            <a:off x="0" y="33631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Hypergraph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779" name="CustomShape 80"/>
          <p:cNvSpPr/>
          <p:nvPr/>
        </p:nvSpPr>
        <p:spPr>
          <a:xfrm>
            <a:off x="1232280" y="318852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81"/>
          <p:cNvSpPr/>
          <p:nvPr/>
        </p:nvSpPr>
        <p:spPr>
          <a:xfrm>
            <a:off x="1079640" y="3355920"/>
            <a:ext cx="13752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Visualizzazione</a:t>
            </a:r>
            <a:endParaRPr lang="it-IT" sz="1000" b="0" strike="noStrike" spc="-1">
              <a:latin typeface="Arial"/>
            </a:endParaRPr>
          </a:p>
        </p:txBody>
      </p:sp>
      <p:sp>
        <p:nvSpPr>
          <p:cNvPr id="781" name="CustomShape 82"/>
          <p:cNvSpPr/>
          <p:nvPr/>
        </p:nvSpPr>
        <p:spPr>
          <a:xfrm>
            <a:off x="2382480" y="320328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83"/>
          <p:cNvSpPr/>
          <p:nvPr/>
        </p:nvSpPr>
        <p:spPr>
          <a:xfrm>
            <a:off x="2312280" y="33760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783" name="CustomShape 84"/>
          <p:cNvSpPr/>
          <p:nvPr/>
        </p:nvSpPr>
        <p:spPr>
          <a:xfrm>
            <a:off x="75600" y="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85"/>
          <p:cNvSpPr/>
          <p:nvPr/>
        </p:nvSpPr>
        <p:spPr>
          <a:xfrm>
            <a:off x="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785" name="CustomShape 86"/>
          <p:cNvSpPr/>
          <p:nvPr/>
        </p:nvSpPr>
        <p:spPr>
          <a:xfrm>
            <a:off x="4696920" y="318312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87"/>
          <p:cNvSpPr/>
          <p:nvPr/>
        </p:nvSpPr>
        <p:spPr>
          <a:xfrm>
            <a:off x="4605840" y="33559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91" name="Google Shape;216;p1">
            <a:extLst>
              <a:ext uri="{FF2B5EF4-FFF2-40B4-BE49-F238E27FC236}">
                <a16:creationId xmlns:a16="http://schemas.microsoft.com/office/drawing/2014/main" id="{1F35376D-1B2D-4707-A0C0-F25C888DAB6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6A3F615-3D3E-4C52-A852-A61C7CBD0999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91FD74FD-66F1-48F9-A44A-9211EF15907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5FF96E3D-3510-4803-A0BA-DA19FF738145}"/>
              </a:ext>
            </a:extLst>
          </p:cNvPr>
          <p:cNvSpPr/>
          <p:nvPr/>
        </p:nvSpPr>
        <p:spPr>
          <a:xfrm>
            <a:off x="5017774" y="973585"/>
            <a:ext cx="2347200" cy="1194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Hypergraphs</a:t>
            </a:r>
            <a:r>
              <a:rPr lang="it-IT" sz="1400" dirty="0">
                <a:solidFill>
                  <a:schemeClr val="tx1"/>
                </a:solidFill>
              </a:rPr>
              <a:t>-plot (</a:t>
            </a:r>
            <a:r>
              <a:rPr lang="it-IT" sz="1400" dirty="0" err="1">
                <a:solidFill>
                  <a:schemeClr val="tx1"/>
                </a:solidFill>
              </a:rPr>
              <a:t>Javascript</a:t>
            </a:r>
            <a:r>
              <a:rPr lang="it-IT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82D1C4A-E809-413C-91AD-C4404DE63C6D}"/>
              </a:ext>
            </a:extLst>
          </p:cNvPr>
          <p:cNvSpPr/>
          <p:nvPr/>
        </p:nvSpPr>
        <p:spPr>
          <a:xfrm>
            <a:off x="1386305" y="1843938"/>
            <a:ext cx="2164688" cy="1203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IJulia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(</a:t>
            </a:r>
            <a:r>
              <a:rPr lang="it-IT" sz="1400" dirty="0" err="1">
                <a:solidFill>
                  <a:schemeClr val="tx1"/>
                </a:solidFill>
              </a:rPr>
              <a:t>Jupyter</a:t>
            </a:r>
            <a:r>
              <a:rPr lang="it-IT" sz="1400" dirty="0">
                <a:solidFill>
                  <a:schemeClr val="tx1"/>
                </a:solidFill>
              </a:rPr>
              <a:t> Notebook)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06AF322-0BEA-47ED-A945-A2FB7A32D5AA}"/>
              </a:ext>
            </a:extLst>
          </p:cNvPr>
          <p:cNvSpPr/>
          <p:nvPr/>
        </p:nvSpPr>
        <p:spPr>
          <a:xfrm>
            <a:off x="5017774" y="2975075"/>
            <a:ext cx="2347200" cy="1194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HypergraphsVisualization</a:t>
            </a:r>
            <a:r>
              <a:rPr lang="it-IT" sz="1400" dirty="0">
                <a:solidFill>
                  <a:schemeClr val="tx1"/>
                </a:solidFill>
              </a:rPr>
              <a:t> (Julia)</a:t>
            </a:r>
          </a:p>
        </p:txBody>
      </p:sp>
      <p:sp>
        <p:nvSpPr>
          <p:cNvPr id="26" name="CustomShape 86">
            <a:extLst>
              <a:ext uri="{FF2B5EF4-FFF2-40B4-BE49-F238E27FC236}">
                <a16:creationId xmlns:a16="http://schemas.microsoft.com/office/drawing/2014/main" id="{75652DCF-8C8D-4AE7-AB78-510118A11C51}"/>
              </a:ext>
            </a:extLst>
          </p:cNvPr>
          <p:cNvSpPr/>
          <p:nvPr/>
        </p:nvSpPr>
        <p:spPr>
          <a:xfrm>
            <a:off x="55080" y="288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87">
            <a:extLst>
              <a:ext uri="{FF2B5EF4-FFF2-40B4-BE49-F238E27FC236}">
                <a16:creationId xmlns:a16="http://schemas.microsoft.com/office/drawing/2014/main" id="{97851E7B-FADC-4D50-A628-D80726687866}"/>
              </a:ext>
            </a:extLst>
          </p:cNvPr>
          <p:cNvSpPr/>
          <p:nvPr/>
        </p:nvSpPr>
        <p:spPr>
          <a:xfrm>
            <a:off x="-36000" y="1756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  <a:endParaRPr lang="it-IT" sz="1200" b="0" strike="noStrike" spc="-1" dirty="0">
              <a:latin typeface="Arial"/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C560E618-5909-46EF-9D13-0CA7474FD33C}"/>
              </a:ext>
            </a:extLst>
          </p:cNvPr>
          <p:cNvCxnSpPr>
            <a:stCxn id="14" idx="3"/>
            <a:endCxn id="14" idx="3"/>
          </p:cNvCxnSpPr>
          <p:nvPr/>
        </p:nvCxnSpPr>
        <p:spPr>
          <a:xfrm>
            <a:off x="3550993" y="244548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BA2C0FF-AC26-46D8-9923-6BE081F292ED}"/>
              </a:ext>
            </a:extLst>
          </p:cNvPr>
          <p:cNvCxnSpPr>
            <a:stCxn id="14" idx="3"/>
            <a:endCxn id="10" idx="1"/>
          </p:cNvCxnSpPr>
          <p:nvPr/>
        </p:nvCxnSpPr>
        <p:spPr>
          <a:xfrm flipV="1">
            <a:off x="3550993" y="1571005"/>
            <a:ext cx="1466781" cy="874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904719FB-59F3-4C75-B5ED-2B06CF7D9ADB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3550993" y="2445481"/>
            <a:ext cx="1466781" cy="1127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B200E8B8-08D7-4A21-9A02-69E9BC5F7B78}"/>
              </a:ext>
            </a:extLst>
          </p:cNvPr>
          <p:cNvCxnSpPr>
            <a:stCxn id="15" idx="0"/>
            <a:endCxn id="10" idx="2"/>
          </p:cNvCxnSpPr>
          <p:nvPr/>
        </p:nvCxnSpPr>
        <p:spPr>
          <a:xfrm flipV="1">
            <a:off x="6191374" y="2168425"/>
            <a:ext cx="0" cy="8066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AF94DD7-9118-40A9-A895-0E633F36F6FD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6191374" y="2168425"/>
            <a:ext cx="0" cy="16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562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FFD62690-50C7-4FEF-9DF7-4AC4C82079E2}"/>
              </a:ext>
            </a:extLst>
          </p:cNvPr>
          <p:cNvSpPr/>
          <p:nvPr/>
        </p:nvSpPr>
        <p:spPr>
          <a:xfrm>
            <a:off x="2345416" y="1222942"/>
            <a:ext cx="4576304" cy="2586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876" name="CustomShape 1"/>
          <p:cNvSpPr/>
          <p:nvPr/>
        </p:nvSpPr>
        <p:spPr>
          <a:xfrm>
            <a:off x="-396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7" name="CustomShape 2"/>
          <p:cNvSpPr/>
          <p:nvPr/>
        </p:nvSpPr>
        <p:spPr>
          <a:xfrm>
            <a:off x="55080" y="288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3"/>
          <p:cNvSpPr/>
          <p:nvPr/>
        </p:nvSpPr>
        <p:spPr>
          <a:xfrm>
            <a:off x="28440" y="426600"/>
            <a:ext cx="112320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101220F-69FB-468E-9AF1-C6A076584C8E}"/>
              </a:ext>
            </a:extLst>
          </p:cNvPr>
          <p:cNvSpPr/>
          <p:nvPr/>
        </p:nvSpPr>
        <p:spPr>
          <a:xfrm>
            <a:off x="187200" y="4234070"/>
            <a:ext cx="2035080" cy="88927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DC7AC9EE-8396-4056-985C-8CCFB611AB7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BD74300-03B8-4A5F-A94D-CAA2E2A62760}"/>
              </a:ext>
            </a:extLst>
          </p:cNvPr>
          <p:cNvSpPr/>
          <p:nvPr/>
        </p:nvSpPr>
        <p:spPr>
          <a:xfrm>
            <a:off x="2345416" y="596872"/>
            <a:ext cx="4576304" cy="737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HypergraphsVisualization</a:t>
            </a:r>
            <a:r>
              <a:rPr lang="it-IT" sz="1400" dirty="0">
                <a:solidFill>
                  <a:schemeClr val="tx1"/>
                </a:solidFill>
              </a:rPr>
              <a:t> (Julia)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459DAC-BEEC-4A83-843A-0B55009B48ED}"/>
              </a:ext>
            </a:extLst>
          </p:cNvPr>
          <p:cNvSpPr/>
          <p:nvPr/>
        </p:nvSpPr>
        <p:spPr>
          <a:xfrm>
            <a:off x="4049498" y="1550942"/>
            <a:ext cx="775331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plot.jl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73725E-B387-4F3B-9D0B-C8D0F6292029}"/>
              </a:ext>
            </a:extLst>
          </p:cNvPr>
          <p:cNvSpPr/>
          <p:nvPr/>
        </p:nvSpPr>
        <p:spPr>
          <a:xfrm>
            <a:off x="2578641" y="1550942"/>
            <a:ext cx="775331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Util.jl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B757761-8A16-4F42-A1DE-C0D810386200}"/>
              </a:ext>
            </a:extLst>
          </p:cNvPr>
          <p:cNvSpPr/>
          <p:nvPr/>
        </p:nvSpPr>
        <p:spPr>
          <a:xfrm>
            <a:off x="2788692" y="2679946"/>
            <a:ext cx="17381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generateJSON.jl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BD9BB75-20FC-428B-945F-A555A471E5ED}"/>
              </a:ext>
            </a:extLst>
          </p:cNvPr>
          <p:cNvSpPr/>
          <p:nvPr/>
        </p:nvSpPr>
        <p:spPr>
          <a:xfrm>
            <a:off x="5011352" y="2677454"/>
            <a:ext cx="12809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wrapper.jl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FF6901C-B498-4322-9433-FC8099A946E4}"/>
              </a:ext>
            </a:extLst>
          </p:cNvPr>
          <p:cNvSpPr/>
          <p:nvPr/>
        </p:nvSpPr>
        <p:spPr>
          <a:xfrm>
            <a:off x="5399018" y="1550942"/>
            <a:ext cx="12809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Widgets.jl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61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CustomShape 1"/>
          <p:cNvSpPr/>
          <p:nvPr/>
        </p:nvSpPr>
        <p:spPr>
          <a:xfrm>
            <a:off x="-396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7" name="CustomShape 2"/>
          <p:cNvSpPr/>
          <p:nvPr/>
        </p:nvSpPr>
        <p:spPr>
          <a:xfrm>
            <a:off x="55080" y="288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3"/>
          <p:cNvSpPr/>
          <p:nvPr/>
        </p:nvSpPr>
        <p:spPr>
          <a:xfrm>
            <a:off x="28440" y="426600"/>
            <a:ext cx="112320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101220F-69FB-468E-9AF1-C6A076584C8E}"/>
              </a:ext>
            </a:extLst>
          </p:cNvPr>
          <p:cNvSpPr/>
          <p:nvPr/>
        </p:nvSpPr>
        <p:spPr>
          <a:xfrm>
            <a:off x="187200" y="4234070"/>
            <a:ext cx="2035080" cy="88927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DC7AC9EE-8396-4056-985C-8CCFB611AB7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FFD62690-50C7-4FEF-9DF7-4AC4C82079E2}"/>
              </a:ext>
            </a:extLst>
          </p:cNvPr>
          <p:cNvSpPr/>
          <p:nvPr/>
        </p:nvSpPr>
        <p:spPr>
          <a:xfrm>
            <a:off x="447042" y="2093430"/>
            <a:ext cx="4576304" cy="2586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BD74300-03B8-4A5F-A94D-CAA2E2A62760}"/>
              </a:ext>
            </a:extLst>
          </p:cNvPr>
          <p:cNvSpPr/>
          <p:nvPr/>
        </p:nvSpPr>
        <p:spPr>
          <a:xfrm>
            <a:off x="447042" y="1467360"/>
            <a:ext cx="4576304" cy="737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HypergraphsVisualization</a:t>
            </a:r>
            <a:r>
              <a:rPr lang="it-IT" sz="1400" dirty="0">
                <a:solidFill>
                  <a:schemeClr val="tx1"/>
                </a:solidFill>
              </a:rPr>
              <a:t> (Julia)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459DAC-BEEC-4A83-843A-0B55009B48ED}"/>
              </a:ext>
            </a:extLst>
          </p:cNvPr>
          <p:cNvSpPr/>
          <p:nvPr/>
        </p:nvSpPr>
        <p:spPr>
          <a:xfrm>
            <a:off x="2151124" y="2421430"/>
            <a:ext cx="775331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</a:rPr>
              <a:t>plot.jl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73725E-B387-4F3B-9D0B-C8D0F6292029}"/>
              </a:ext>
            </a:extLst>
          </p:cNvPr>
          <p:cNvSpPr/>
          <p:nvPr/>
        </p:nvSpPr>
        <p:spPr>
          <a:xfrm>
            <a:off x="680267" y="2421430"/>
            <a:ext cx="775331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Util.jl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B757761-8A16-4F42-A1DE-C0D810386200}"/>
              </a:ext>
            </a:extLst>
          </p:cNvPr>
          <p:cNvSpPr/>
          <p:nvPr/>
        </p:nvSpPr>
        <p:spPr>
          <a:xfrm>
            <a:off x="890318" y="3550434"/>
            <a:ext cx="17381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generateJSON.jl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BD9BB75-20FC-428B-945F-A555A471E5ED}"/>
              </a:ext>
            </a:extLst>
          </p:cNvPr>
          <p:cNvSpPr/>
          <p:nvPr/>
        </p:nvSpPr>
        <p:spPr>
          <a:xfrm>
            <a:off x="3112978" y="3547942"/>
            <a:ext cx="12809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wrapper.jl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FF6901C-B498-4322-9433-FC8099A946E4}"/>
              </a:ext>
            </a:extLst>
          </p:cNvPr>
          <p:cNvSpPr/>
          <p:nvPr/>
        </p:nvSpPr>
        <p:spPr>
          <a:xfrm>
            <a:off x="3500644" y="2421430"/>
            <a:ext cx="12809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Widgets.jl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7EB6928-70C5-4FA5-9A79-5680FEF5EAC0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>
            <a:off x="2538790" y="2984686"/>
            <a:ext cx="1214682" cy="56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19502E5-3EE4-40C6-A758-91DA8A7ABF34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759412" y="2984686"/>
            <a:ext cx="779378" cy="56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Immagine 25">
            <a:extLst>
              <a:ext uri="{FF2B5EF4-FFF2-40B4-BE49-F238E27FC236}">
                <a16:creationId xmlns:a16="http://schemas.microsoft.com/office/drawing/2014/main" id="{AE16E8EE-1362-4770-B6C4-CCCC66346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60" y="804788"/>
            <a:ext cx="3238914" cy="4318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CustomShape 1"/>
          <p:cNvSpPr/>
          <p:nvPr/>
        </p:nvSpPr>
        <p:spPr>
          <a:xfrm>
            <a:off x="-396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7" name="CustomShape 2"/>
          <p:cNvSpPr/>
          <p:nvPr/>
        </p:nvSpPr>
        <p:spPr>
          <a:xfrm>
            <a:off x="55080" y="288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3"/>
          <p:cNvSpPr/>
          <p:nvPr/>
        </p:nvSpPr>
        <p:spPr>
          <a:xfrm>
            <a:off x="28440" y="426600"/>
            <a:ext cx="112320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101220F-69FB-468E-9AF1-C6A076584C8E}"/>
              </a:ext>
            </a:extLst>
          </p:cNvPr>
          <p:cNvSpPr/>
          <p:nvPr/>
        </p:nvSpPr>
        <p:spPr>
          <a:xfrm>
            <a:off x="187200" y="4234070"/>
            <a:ext cx="2035080" cy="88927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DC7AC9EE-8396-4056-985C-8CCFB611AB7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FFD62690-50C7-4FEF-9DF7-4AC4C82079E2}"/>
              </a:ext>
            </a:extLst>
          </p:cNvPr>
          <p:cNvSpPr/>
          <p:nvPr/>
        </p:nvSpPr>
        <p:spPr>
          <a:xfrm>
            <a:off x="447042" y="2093430"/>
            <a:ext cx="4576304" cy="2586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BD74300-03B8-4A5F-A94D-CAA2E2A62760}"/>
              </a:ext>
            </a:extLst>
          </p:cNvPr>
          <p:cNvSpPr/>
          <p:nvPr/>
        </p:nvSpPr>
        <p:spPr>
          <a:xfrm>
            <a:off x="447042" y="1467360"/>
            <a:ext cx="4576304" cy="737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HypergraphsVisualization</a:t>
            </a:r>
            <a:r>
              <a:rPr lang="it-IT" sz="1400" dirty="0">
                <a:solidFill>
                  <a:schemeClr val="tx1"/>
                </a:solidFill>
              </a:rPr>
              <a:t> (Julia)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459DAC-BEEC-4A83-843A-0B55009B48ED}"/>
              </a:ext>
            </a:extLst>
          </p:cNvPr>
          <p:cNvSpPr/>
          <p:nvPr/>
        </p:nvSpPr>
        <p:spPr>
          <a:xfrm>
            <a:off x="2151124" y="2421430"/>
            <a:ext cx="775331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plot.jl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73725E-B387-4F3B-9D0B-C8D0F6292029}"/>
              </a:ext>
            </a:extLst>
          </p:cNvPr>
          <p:cNvSpPr/>
          <p:nvPr/>
        </p:nvSpPr>
        <p:spPr>
          <a:xfrm>
            <a:off x="680267" y="2421430"/>
            <a:ext cx="775331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Util.jl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B757761-8A16-4F42-A1DE-C0D810386200}"/>
              </a:ext>
            </a:extLst>
          </p:cNvPr>
          <p:cNvSpPr/>
          <p:nvPr/>
        </p:nvSpPr>
        <p:spPr>
          <a:xfrm>
            <a:off x="890318" y="3550434"/>
            <a:ext cx="17381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generateJSON.jl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BD9BB75-20FC-428B-945F-A555A471E5ED}"/>
              </a:ext>
            </a:extLst>
          </p:cNvPr>
          <p:cNvSpPr/>
          <p:nvPr/>
        </p:nvSpPr>
        <p:spPr>
          <a:xfrm>
            <a:off x="3112978" y="3547942"/>
            <a:ext cx="12809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</a:rPr>
              <a:t>wrapper.jl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FF6901C-B498-4322-9433-FC8099A946E4}"/>
              </a:ext>
            </a:extLst>
          </p:cNvPr>
          <p:cNvSpPr/>
          <p:nvPr/>
        </p:nvSpPr>
        <p:spPr>
          <a:xfrm>
            <a:off x="3500644" y="2421430"/>
            <a:ext cx="12809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Widgets.jl</a:t>
            </a:r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7EB6928-70C5-4FA5-9A79-5680FEF5EAC0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flipV="1">
            <a:off x="3753472" y="2984686"/>
            <a:ext cx="387666" cy="56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6AC08A5F-1025-410A-B279-ADE4776C1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391" y="1467360"/>
            <a:ext cx="30956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03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magine 2"/>
          <p:cNvPicPr/>
          <p:nvPr/>
        </p:nvPicPr>
        <p:blipFill>
          <a:blip r:embed="rId3"/>
          <a:stretch/>
        </p:blipFill>
        <p:spPr>
          <a:xfrm>
            <a:off x="2763000" y="1063227"/>
            <a:ext cx="3066300" cy="2472930"/>
          </a:xfrm>
          <a:prstGeom prst="rect">
            <a:avLst/>
          </a:prstGeom>
          <a:ln>
            <a:noFill/>
          </a:ln>
        </p:spPr>
      </p:pic>
      <p:grpSp>
        <p:nvGrpSpPr>
          <p:cNvPr id="198" name="Group 1"/>
          <p:cNvGrpSpPr/>
          <p:nvPr/>
        </p:nvGrpSpPr>
        <p:grpSpPr>
          <a:xfrm>
            <a:off x="71640" y="20160"/>
            <a:ext cx="1069920" cy="1194840"/>
            <a:chOff x="71640" y="20160"/>
            <a:chExt cx="1069920" cy="1194840"/>
          </a:xfrm>
        </p:grpSpPr>
        <p:sp>
          <p:nvSpPr>
            <p:cNvPr id="199" name="CustomShape 2"/>
            <p:cNvSpPr/>
            <p:nvPr/>
          </p:nvSpPr>
          <p:spPr>
            <a:xfrm>
              <a:off x="71640" y="2016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noFill/>
            <a:ln w="9360" cap="rnd">
              <a:solidFill>
                <a:srgbClr val="A0A0A3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151200" y="109080"/>
              <a:ext cx="912240" cy="10184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2" name="CustomShape 4"/>
          <p:cNvSpPr/>
          <p:nvPr/>
        </p:nvSpPr>
        <p:spPr>
          <a:xfrm>
            <a:off x="0" y="1965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Hypergraph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44477C2-3208-450B-917B-32675BEAE1F2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0" name="Google Shape;216;p1">
            <a:extLst>
              <a:ext uri="{FF2B5EF4-FFF2-40B4-BE49-F238E27FC236}">
                <a16:creationId xmlns:a16="http://schemas.microsoft.com/office/drawing/2014/main" id="{56BD5167-9076-4EA2-991A-55CADC17409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E5B2BF-C61B-4FF1-903C-DF6039704194}"/>
              </a:ext>
            </a:extLst>
          </p:cNvPr>
          <p:cNvSpPr txBox="1"/>
          <p:nvPr/>
        </p:nvSpPr>
        <p:spPr>
          <a:xfrm>
            <a:off x="6321287" y="1214999"/>
            <a:ext cx="2257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Generalizzazione di grafo dove un </a:t>
            </a:r>
            <a:r>
              <a:rPr lang="it-IT" dirty="0" err="1"/>
              <a:t>iperarco</a:t>
            </a:r>
            <a:r>
              <a:rPr lang="it-IT" dirty="0"/>
              <a:t> può  relazionare un insieme di vertici.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CustomShape 1"/>
          <p:cNvSpPr/>
          <p:nvPr/>
        </p:nvSpPr>
        <p:spPr>
          <a:xfrm>
            <a:off x="-396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7" name="CustomShape 2"/>
          <p:cNvSpPr/>
          <p:nvPr/>
        </p:nvSpPr>
        <p:spPr>
          <a:xfrm>
            <a:off x="55080" y="288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3"/>
          <p:cNvSpPr/>
          <p:nvPr/>
        </p:nvSpPr>
        <p:spPr>
          <a:xfrm>
            <a:off x="28440" y="426600"/>
            <a:ext cx="112320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101220F-69FB-468E-9AF1-C6A076584C8E}"/>
              </a:ext>
            </a:extLst>
          </p:cNvPr>
          <p:cNvSpPr/>
          <p:nvPr/>
        </p:nvSpPr>
        <p:spPr>
          <a:xfrm>
            <a:off x="187200" y="4234070"/>
            <a:ext cx="2035080" cy="88927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1" name="Google Shape;216;p1">
            <a:extLst>
              <a:ext uri="{FF2B5EF4-FFF2-40B4-BE49-F238E27FC236}">
                <a16:creationId xmlns:a16="http://schemas.microsoft.com/office/drawing/2014/main" id="{DC7AC9EE-8396-4056-985C-8CCFB611AB7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FFD62690-50C7-4FEF-9DF7-4AC4C82079E2}"/>
              </a:ext>
            </a:extLst>
          </p:cNvPr>
          <p:cNvSpPr/>
          <p:nvPr/>
        </p:nvSpPr>
        <p:spPr>
          <a:xfrm>
            <a:off x="447042" y="2093430"/>
            <a:ext cx="4576304" cy="2586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BD74300-03B8-4A5F-A94D-CAA2E2A62760}"/>
              </a:ext>
            </a:extLst>
          </p:cNvPr>
          <p:cNvSpPr/>
          <p:nvPr/>
        </p:nvSpPr>
        <p:spPr>
          <a:xfrm>
            <a:off x="447042" y="1467360"/>
            <a:ext cx="4576304" cy="737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HypergraphsVisualization</a:t>
            </a:r>
            <a:r>
              <a:rPr lang="it-IT" sz="1400" dirty="0">
                <a:solidFill>
                  <a:schemeClr val="tx1"/>
                </a:solidFill>
              </a:rPr>
              <a:t> (Julia)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459DAC-BEEC-4A83-843A-0B55009B48ED}"/>
              </a:ext>
            </a:extLst>
          </p:cNvPr>
          <p:cNvSpPr/>
          <p:nvPr/>
        </p:nvSpPr>
        <p:spPr>
          <a:xfrm>
            <a:off x="2151124" y="2421430"/>
            <a:ext cx="775331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plot.jl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73725E-B387-4F3B-9D0B-C8D0F6292029}"/>
              </a:ext>
            </a:extLst>
          </p:cNvPr>
          <p:cNvSpPr/>
          <p:nvPr/>
        </p:nvSpPr>
        <p:spPr>
          <a:xfrm>
            <a:off x="680267" y="2421430"/>
            <a:ext cx="775331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Util.jl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B757761-8A16-4F42-A1DE-C0D810386200}"/>
              </a:ext>
            </a:extLst>
          </p:cNvPr>
          <p:cNvSpPr/>
          <p:nvPr/>
        </p:nvSpPr>
        <p:spPr>
          <a:xfrm>
            <a:off x="890318" y="3550434"/>
            <a:ext cx="17381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generateJSON.jl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BD9BB75-20FC-428B-945F-A555A471E5ED}"/>
              </a:ext>
            </a:extLst>
          </p:cNvPr>
          <p:cNvSpPr/>
          <p:nvPr/>
        </p:nvSpPr>
        <p:spPr>
          <a:xfrm>
            <a:off x="3112978" y="3547942"/>
            <a:ext cx="12809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</a:rPr>
              <a:t>wrapper.jl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FF6901C-B498-4322-9433-FC8099A946E4}"/>
              </a:ext>
            </a:extLst>
          </p:cNvPr>
          <p:cNvSpPr/>
          <p:nvPr/>
        </p:nvSpPr>
        <p:spPr>
          <a:xfrm>
            <a:off x="3500644" y="2421430"/>
            <a:ext cx="1280988" cy="5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</a:rPr>
              <a:t>Widgets.jl</a:t>
            </a:r>
            <a:endParaRPr lang="it-IT" sz="1400" b="1" dirty="0">
              <a:solidFill>
                <a:schemeClr val="tx1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6CBE6D86-9A25-421A-BB8A-A89171048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651" y="1467360"/>
            <a:ext cx="4026619" cy="244604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3EB069C-23F0-476A-8D36-28AB9C699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442" y="4108292"/>
            <a:ext cx="2140667" cy="6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9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ttangolo 89">
            <a:extLst>
              <a:ext uri="{FF2B5EF4-FFF2-40B4-BE49-F238E27FC236}">
                <a16:creationId xmlns:a16="http://schemas.microsoft.com/office/drawing/2014/main" id="{2CD51184-5896-43DF-A67E-E1920A65B31D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787" name="CustomShape 1"/>
          <p:cNvSpPr/>
          <p:nvPr/>
        </p:nvSpPr>
        <p:spPr>
          <a:xfrm>
            <a:off x="0" y="0"/>
            <a:ext cx="9143280" cy="3278160"/>
          </a:xfrm>
          <a:prstGeom prst="rect">
            <a:avLst/>
          </a:prstGeom>
          <a:solidFill>
            <a:srgbClr val="009B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2"/>
          <p:cNvSpPr/>
          <p:nvPr/>
        </p:nvSpPr>
        <p:spPr>
          <a:xfrm rot="10800000">
            <a:off x="720" y="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rgbClr val="00668C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3"/>
          <p:cNvSpPr/>
          <p:nvPr/>
        </p:nvSpPr>
        <p:spPr>
          <a:xfrm>
            <a:off x="0" y="117576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4"/>
          <p:cNvSpPr/>
          <p:nvPr/>
        </p:nvSpPr>
        <p:spPr>
          <a:xfrm rot="10800000">
            <a:off x="4266000" y="0"/>
            <a:ext cx="4878000" cy="1130760"/>
          </a:xfrm>
          <a:custGeom>
            <a:avLst/>
            <a:gdLst/>
            <a:ahLst/>
            <a:cxnLst/>
            <a:rect l="l" t="t" r="r" b="b"/>
            <a:pathLst>
              <a:path w="21600" h="20657">
                <a:moveTo>
                  <a:pt x="0" y="1988"/>
                </a:moveTo>
                <a:lnTo>
                  <a:pt x="0" y="20657"/>
                </a:lnTo>
                <a:lnTo>
                  <a:pt x="21600" y="20657"/>
                </a:lnTo>
                <a:cubicBezTo>
                  <a:pt x="21228" y="18608"/>
                  <a:pt x="20675" y="17244"/>
                  <a:pt x="20062" y="16859"/>
                </a:cubicBezTo>
                <a:cubicBezTo>
                  <a:pt x="19407" y="16448"/>
                  <a:pt x="18741" y="17183"/>
                  <a:pt x="18223" y="18886"/>
                </a:cubicBezTo>
                <a:cubicBezTo>
                  <a:pt x="17971" y="17337"/>
                  <a:pt x="17582" y="16255"/>
                  <a:pt x="17140" y="15870"/>
                </a:cubicBezTo>
                <a:cubicBezTo>
                  <a:pt x="16675" y="15465"/>
                  <a:pt x="16190" y="15862"/>
                  <a:pt x="15797" y="16968"/>
                </a:cubicBezTo>
                <a:cubicBezTo>
                  <a:pt x="15861" y="12446"/>
                  <a:pt x="15238" y="8235"/>
                  <a:pt x="14234" y="6399"/>
                </a:cubicBezTo>
                <a:cubicBezTo>
                  <a:pt x="13127" y="4375"/>
                  <a:pt x="11828" y="5683"/>
                  <a:pt x="11072" y="9583"/>
                </a:cubicBezTo>
                <a:cubicBezTo>
                  <a:pt x="10555" y="7613"/>
                  <a:pt x="9855" y="6667"/>
                  <a:pt x="9155" y="6989"/>
                </a:cubicBezTo>
                <a:cubicBezTo>
                  <a:pt x="8591" y="7249"/>
                  <a:pt x="8068" y="8323"/>
                  <a:pt x="7677" y="10020"/>
                </a:cubicBezTo>
                <a:cubicBezTo>
                  <a:pt x="7192" y="5256"/>
                  <a:pt x="6189" y="1719"/>
                  <a:pt x="4973" y="481"/>
                </a:cubicBezTo>
                <a:cubicBezTo>
                  <a:pt x="3573" y="-943"/>
                  <a:pt x="2095" y="847"/>
                  <a:pt x="1105" y="5167"/>
                </a:cubicBezTo>
                <a:cubicBezTo>
                  <a:pt x="1009" y="4345"/>
                  <a:pt x="866" y="3632"/>
                  <a:pt x="689" y="3086"/>
                </a:cubicBezTo>
                <a:cubicBezTo>
                  <a:pt x="488" y="2468"/>
                  <a:pt x="250" y="2088"/>
                  <a:pt x="0" y="1988"/>
                </a:cubicBezTo>
                <a:close/>
              </a:path>
            </a:pathLst>
          </a:custGeom>
          <a:solidFill>
            <a:srgbClr val="0082B2">
              <a:alpha val="6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91" name="Group 5"/>
          <p:cNvGrpSpPr/>
          <p:nvPr/>
        </p:nvGrpSpPr>
        <p:grpSpPr>
          <a:xfrm>
            <a:off x="3783240" y="146880"/>
            <a:ext cx="665640" cy="608040"/>
            <a:chOff x="3783240" y="146880"/>
            <a:chExt cx="665640" cy="608040"/>
          </a:xfrm>
        </p:grpSpPr>
        <p:sp>
          <p:nvSpPr>
            <p:cNvPr id="792" name="CustomShape 6"/>
            <p:cNvSpPr/>
            <p:nvPr/>
          </p:nvSpPr>
          <p:spPr>
            <a:xfrm rot="2433000">
              <a:off x="4015080" y="284040"/>
              <a:ext cx="271800" cy="2505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" name="CustomShape 7"/>
            <p:cNvSpPr/>
            <p:nvPr/>
          </p:nvSpPr>
          <p:spPr>
            <a:xfrm rot="2433000">
              <a:off x="4178160" y="350280"/>
              <a:ext cx="123120" cy="109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6581" y="134"/>
                    <a:pt x="12773" y="3542"/>
                    <a:pt x="16915" y="9310"/>
                  </a:cubicBezTo>
                  <a:cubicBezTo>
                    <a:pt x="19451" y="12842"/>
                    <a:pt x="21073" y="17095"/>
                    <a:pt x="21600" y="21600"/>
                  </a:cubicBezTo>
                  <a:lnTo>
                    <a:pt x="6732" y="20531"/>
                  </a:lnTo>
                  <a:cubicBezTo>
                    <a:pt x="8982" y="17836"/>
                    <a:pt x="10006" y="14122"/>
                    <a:pt x="9507" y="10464"/>
                  </a:cubicBezTo>
                  <a:cubicBezTo>
                    <a:pt x="8759" y="4977"/>
                    <a:pt x="4882" y="710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" name="CustomShape 8"/>
            <p:cNvSpPr/>
            <p:nvPr/>
          </p:nvSpPr>
          <p:spPr>
            <a:xfrm rot="2433000">
              <a:off x="4096800" y="290880"/>
              <a:ext cx="48960" cy="489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" name="CustomShape 9"/>
            <p:cNvSpPr/>
            <p:nvPr/>
          </p:nvSpPr>
          <p:spPr>
            <a:xfrm rot="2433000">
              <a:off x="3762000" y="357480"/>
              <a:ext cx="714240" cy="1789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" name="CustomShape 10"/>
            <p:cNvSpPr/>
            <p:nvPr/>
          </p:nvSpPr>
          <p:spPr>
            <a:xfrm rot="2433000">
              <a:off x="3753000" y="371520"/>
              <a:ext cx="714240" cy="171720"/>
            </a:xfrm>
            <a:custGeom>
              <a:avLst/>
              <a:gdLst/>
              <a:ahLst/>
              <a:cxnLst/>
              <a:rect l="l" t="t" r="r" b="b"/>
              <a:pathLst>
                <a:path w="21600" h="21070">
                  <a:moveTo>
                    <a:pt x="0" y="9124"/>
                  </a:moveTo>
                  <a:cubicBezTo>
                    <a:pt x="88" y="10438"/>
                    <a:pt x="219" y="11697"/>
                    <a:pt x="391" y="12868"/>
                  </a:cubicBezTo>
                  <a:cubicBezTo>
                    <a:pt x="626" y="14474"/>
                    <a:pt x="933" y="15889"/>
                    <a:pt x="1296" y="17042"/>
                  </a:cubicBezTo>
                  <a:cubicBezTo>
                    <a:pt x="4496" y="19809"/>
                    <a:pt x="7760" y="21158"/>
                    <a:pt x="11032" y="21066"/>
                  </a:cubicBezTo>
                  <a:cubicBezTo>
                    <a:pt x="14158" y="20978"/>
                    <a:pt x="17272" y="19575"/>
                    <a:pt x="20326" y="16881"/>
                  </a:cubicBezTo>
                  <a:cubicBezTo>
                    <a:pt x="20659" y="15925"/>
                    <a:pt x="20943" y="14720"/>
                    <a:pt x="21164" y="13331"/>
                  </a:cubicBezTo>
                  <a:cubicBezTo>
                    <a:pt x="21372" y="12020"/>
                    <a:pt x="21520" y="10567"/>
                    <a:pt x="21600" y="9042"/>
                  </a:cubicBezTo>
                  <a:cubicBezTo>
                    <a:pt x="17940" y="2628"/>
                    <a:pt x="13975" y="-442"/>
                    <a:pt x="9989" y="52"/>
                  </a:cubicBezTo>
                  <a:cubicBezTo>
                    <a:pt x="6547" y="478"/>
                    <a:pt x="3157" y="3557"/>
                    <a:pt x="0" y="9124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" name="CustomShape 11"/>
            <p:cNvSpPr/>
            <p:nvPr/>
          </p:nvSpPr>
          <p:spPr>
            <a:xfrm rot="2433000">
              <a:off x="3763080" y="421920"/>
              <a:ext cx="636120" cy="1386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6AAA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" name="CustomShape 12"/>
            <p:cNvSpPr/>
            <p:nvPr/>
          </p:nvSpPr>
          <p:spPr>
            <a:xfrm rot="2433000">
              <a:off x="3966840" y="465840"/>
              <a:ext cx="228240" cy="493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99" name="CustomShape 13"/>
          <p:cNvSpPr/>
          <p:nvPr/>
        </p:nvSpPr>
        <p:spPr>
          <a:xfrm>
            <a:off x="4987440" y="57312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14"/>
          <p:cNvSpPr/>
          <p:nvPr/>
        </p:nvSpPr>
        <p:spPr>
          <a:xfrm>
            <a:off x="6797160" y="-309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15"/>
          <p:cNvSpPr/>
          <p:nvPr/>
        </p:nvSpPr>
        <p:spPr>
          <a:xfrm>
            <a:off x="7273440" y="6580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16"/>
          <p:cNvSpPr/>
          <p:nvPr/>
        </p:nvSpPr>
        <p:spPr>
          <a:xfrm>
            <a:off x="8236440" y="21081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17"/>
          <p:cNvSpPr/>
          <p:nvPr/>
        </p:nvSpPr>
        <p:spPr>
          <a:xfrm>
            <a:off x="8681040" y="255276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18"/>
          <p:cNvSpPr/>
          <p:nvPr/>
        </p:nvSpPr>
        <p:spPr>
          <a:xfrm>
            <a:off x="7835400" y="2070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19"/>
          <p:cNvSpPr/>
          <p:nvPr/>
        </p:nvSpPr>
        <p:spPr>
          <a:xfrm>
            <a:off x="5263560" y="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20"/>
          <p:cNvSpPr/>
          <p:nvPr/>
        </p:nvSpPr>
        <p:spPr>
          <a:xfrm>
            <a:off x="2644200" y="954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21"/>
          <p:cNvSpPr/>
          <p:nvPr/>
        </p:nvSpPr>
        <p:spPr>
          <a:xfrm>
            <a:off x="5918760" y="314640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8" name="Group 22"/>
          <p:cNvGrpSpPr/>
          <p:nvPr/>
        </p:nvGrpSpPr>
        <p:grpSpPr>
          <a:xfrm>
            <a:off x="5450040" y="18720"/>
            <a:ext cx="1002960" cy="1044360"/>
            <a:chOff x="5450040" y="18720"/>
            <a:chExt cx="1002960" cy="1044360"/>
          </a:xfrm>
        </p:grpSpPr>
        <p:sp>
          <p:nvSpPr>
            <p:cNvPr id="809" name="CustomShape 23"/>
            <p:cNvSpPr/>
            <p:nvPr/>
          </p:nvSpPr>
          <p:spPr>
            <a:xfrm rot="18444000">
              <a:off x="5795640" y="62784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" name="CustomShape 24"/>
            <p:cNvSpPr/>
            <p:nvPr/>
          </p:nvSpPr>
          <p:spPr>
            <a:xfrm rot="18444000">
              <a:off x="5900400" y="70812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1" name="CustomShape 25"/>
            <p:cNvSpPr/>
            <p:nvPr/>
          </p:nvSpPr>
          <p:spPr>
            <a:xfrm rot="7644600">
              <a:off x="6122880" y="42228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CustomShape 26"/>
            <p:cNvSpPr/>
            <p:nvPr/>
          </p:nvSpPr>
          <p:spPr>
            <a:xfrm rot="7644600">
              <a:off x="6018120" y="34200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" name="CustomShape 27"/>
            <p:cNvSpPr/>
            <p:nvPr/>
          </p:nvSpPr>
          <p:spPr>
            <a:xfrm rot="18444000">
              <a:off x="5878800" y="263520"/>
              <a:ext cx="270720" cy="5515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" name="CustomShape 28"/>
            <p:cNvSpPr/>
            <p:nvPr/>
          </p:nvSpPr>
          <p:spPr>
            <a:xfrm rot="18444000">
              <a:off x="5878800" y="435600"/>
              <a:ext cx="270720" cy="207360"/>
            </a:xfrm>
            <a:prstGeom prst="rect">
              <a:avLst/>
            </a:prstGeom>
            <a:solidFill>
              <a:srgbClr val="B0B1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" name="CustomShape 29"/>
            <p:cNvSpPr/>
            <p:nvPr/>
          </p:nvSpPr>
          <p:spPr>
            <a:xfrm rot="18444000">
              <a:off x="5958360" y="458640"/>
              <a:ext cx="111960" cy="1616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16" name="Group 30"/>
            <p:cNvGrpSpPr/>
            <p:nvPr/>
          </p:nvGrpSpPr>
          <p:grpSpPr>
            <a:xfrm>
              <a:off x="5742000" y="319320"/>
              <a:ext cx="102600" cy="102240"/>
              <a:chOff x="5742000" y="319320"/>
              <a:chExt cx="102600" cy="102240"/>
            </a:xfrm>
          </p:grpSpPr>
          <p:sp>
            <p:nvSpPr>
              <p:cNvPr id="817" name="CustomShape 31"/>
              <p:cNvSpPr/>
              <p:nvPr/>
            </p:nvSpPr>
            <p:spPr>
              <a:xfrm rot="18444000">
                <a:off x="5756400" y="333720"/>
                <a:ext cx="73080" cy="730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" name="CustomShape 32"/>
              <p:cNvSpPr/>
              <p:nvPr/>
            </p:nvSpPr>
            <p:spPr>
              <a:xfrm rot="18444000">
                <a:off x="5773320" y="351000"/>
                <a:ext cx="3888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9" name="CustomShape 33"/>
            <p:cNvSpPr/>
            <p:nvPr/>
          </p:nvSpPr>
          <p:spPr>
            <a:xfrm rot="18444000">
              <a:off x="5588280" y="7434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" name="CustomShape 34"/>
            <p:cNvSpPr/>
            <p:nvPr/>
          </p:nvSpPr>
          <p:spPr>
            <a:xfrm rot="18444000">
              <a:off x="5650920" y="844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" name="CustomShape 35"/>
            <p:cNvSpPr/>
            <p:nvPr/>
          </p:nvSpPr>
          <p:spPr>
            <a:xfrm rot="18444000">
              <a:off x="5580720" y="790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CustomShape 36"/>
            <p:cNvSpPr/>
            <p:nvPr/>
          </p:nvSpPr>
          <p:spPr>
            <a:xfrm rot="7644600">
              <a:off x="6066720" y="1260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" name="CustomShape 37"/>
            <p:cNvSpPr/>
            <p:nvPr/>
          </p:nvSpPr>
          <p:spPr>
            <a:xfrm rot="7644600">
              <a:off x="6063120" y="16488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" name="CustomShape 38"/>
            <p:cNvSpPr/>
            <p:nvPr/>
          </p:nvSpPr>
          <p:spPr>
            <a:xfrm rot="7644600">
              <a:off x="6133320" y="21852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5" name="Group 39"/>
            <p:cNvGrpSpPr/>
            <p:nvPr/>
          </p:nvGrpSpPr>
          <p:grpSpPr>
            <a:xfrm>
              <a:off x="5450040" y="60480"/>
              <a:ext cx="417600" cy="420120"/>
              <a:chOff x="5450040" y="60480"/>
              <a:chExt cx="417600" cy="420120"/>
            </a:xfrm>
          </p:grpSpPr>
          <p:sp>
            <p:nvSpPr>
              <p:cNvPr id="826" name="CustomShape 40"/>
              <p:cNvSpPr/>
              <p:nvPr/>
            </p:nvSpPr>
            <p:spPr>
              <a:xfrm rot="7644600" flipH="1">
                <a:off x="5472720" y="210600"/>
                <a:ext cx="15084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" name="CustomShape 41"/>
              <p:cNvSpPr/>
              <p:nvPr/>
            </p:nvSpPr>
            <p:spPr>
              <a:xfrm rot="7644600">
                <a:off x="5563800" y="92160"/>
                <a:ext cx="147240" cy="136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" name="CustomShape 42"/>
              <p:cNvSpPr/>
              <p:nvPr/>
            </p:nvSpPr>
            <p:spPr>
              <a:xfrm rot="18444000">
                <a:off x="5544000" y="221400"/>
                <a:ext cx="322200" cy="163080"/>
              </a:xfrm>
              <a:custGeom>
                <a:avLst/>
                <a:gdLst/>
                <a:ahLst/>
                <a:cxnLst/>
                <a:rect l="l" t="t" r="r" b="b"/>
                <a:pathLst>
                  <a:path w="21498" h="21515">
                    <a:moveTo>
                      <a:pt x="3" y="0"/>
                    </a:moveTo>
                    <a:lnTo>
                      <a:pt x="21496" y="0"/>
                    </a:lnTo>
                    <a:cubicBezTo>
                      <a:pt x="21547" y="5285"/>
                      <a:pt x="20589" y="10414"/>
                      <a:pt x="18811" y="14369"/>
                    </a:cubicBezTo>
                    <a:cubicBezTo>
                      <a:pt x="16734" y="18992"/>
                      <a:pt x="13739" y="21600"/>
                      <a:pt x="10609" y="21513"/>
                    </a:cubicBezTo>
                    <a:cubicBezTo>
                      <a:pt x="7422" y="21448"/>
                      <a:pt x="4414" y="18595"/>
                      <a:pt x="2397" y="13726"/>
                    </a:cubicBezTo>
                    <a:cubicBezTo>
                      <a:pt x="796" y="9859"/>
                      <a:pt x="-53" y="4992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" name="CustomShape 43"/>
              <p:cNvSpPr/>
              <p:nvPr/>
            </p:nvSpPr>
            <p:spPr>
              <a:xfrm rot="18444000">
                <a:off x="5518440" y="155160"/>
                <a:ext cx="4644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830" name="Group 44"/>
          <p:cNvGrpSpPr/>
          <p:nvPr/>
        </p:nvGrpSpPr>
        <p:grpSpPr>
          <a:xfrm>
            <a:off x="6909480" y="95400"/>
            <a:ext cx="2092320" cy="1720800"/>
            <a:chOff x="6909480" y="95400"/>
            <a:chExt cx="2092320" cy="1720800"/>
          </a:xfrm>
        </p:grpSpPr>
        <p:sp>
          <p:nvSpPr>
            <p:cNvPr id="831" name="CustomShape 45"/>
            <p:cNvSpPr/>
            <p:nvPr/>
          </p:nvSpPr>
          <p:spPr>
            <a:xfrm>
              <a:off x="7244640" y="95400"/>
              <a:ext cx="1757160" cy="1597320"/>
            </a:xfrm>
            <a:prstGeom prst="ellipse">
              <a:avLst/>
            </a:prstGeom>
            <a:solidFill>
              <a:srgbClr val="C3B38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2" name="Group 46"/>
            <p:cNvGrpSpPr/>
            <p:nvPr/>
          </p:nvGrpSpPr>
          <p:grpSpPr>
            <a:xfrm>
              <a:off x="6909480" y="217440"/>
              <a:ext cx="2063880" cy="1598760"/>
              <a:chOff x="6909480" y="217440"/>
              <a:chExt cx="2063880" cy="1598760"/>
            </a:xfrm>
          </p:grpSpPr>
          <p:sp>
            <p:nvSpPr>
              <p:cNvPr id="833" name="CustomShape 47"/>
              <p:cNvSpPr/>
              <p:nvPr/>
            </p:nvSpPr>
            <p:spPr>
              <a:xfrm>
                <a:off x="7444800" y="217440"/>
                <a:ext cx="1528560" cy="1389240"/>
              </a:xfrm>
              <a:prstGeom prst="ellipse">
                <a:avLst/>
              </a:prstGeom>
              <a:solidFill>
                <a:srgbClr val="CAB99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4" name="CustomShape 48"/>
              <p:cNvSpPr/>
              <p:nvPr/>
            </p:nvSpPr>
            <p:spPr>
              <a:xfrm>
                <a:off x="8007840" y="1524600"/>
                <a:ext cx="169920" cy="109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" name="CustomShape 49"/>
              <p:cNvSpPr/>
              <p:nvPr/>
            </p:nvSpPr>
            <p:spPr>
              <a:xfrm rot="2105400">
                <a:off x="7716240" y="1443600"/>
                <a:ext cx="164160" cy="113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" name="CustomShape 50"/>
              <p:cNvSpPr/>
              <p:nvPr/>
            </p:nvSpPr>
            <p:spPr>
              <a:xfrm rot="3195600">
                <a:off x="7378200" y="1170000"/>
                <a:ext cx="107280" cy="586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" name="CustomShape 51"/>
              <p:cNvSpPr/>
              <p:nvPr/>
            </p:nvSpPr>
            <p:spPr>
              <a:xfrm rot="567000">
                <a:off x="7903080" y="1398960"/>
                <a:ext cx="114120" cy="55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" name="CustomShape 52"/>
              <p:cNvSpPr/>
              <p:nvPr/>
            </p:nvSpPr>
            <p:spPr>
              <a:xfrm rot="3616800">
                <a:off x="7479360" y="885960"/>
                <a:ext cx="304920" cy="2131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" name="CustomShape 53"/>
              <p:cNvSpPr/>
              <p:nvPr/>
            </p:nvSpPr>
            <p:spPr>
              <a:xfrm rot="7100400">
                <a:off x="7583760" y="522360"/>
                <a:ext cx="105840" cy="59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" name="CustomShape 54"/>
              <p:cNvSpPr/>
              <p:nvPr/>
            </p:nvSpPr>
            <p:spPr>
              <a:xfrm rot="6343200">
                <a:off x="7352640" y="711360"/>
                <a:ext cx="160200" cy="925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" name="CustomShape 55"/>
              <p:cNvSpPr/>
              <p:nvPr/>
            </p:nvSpPr>
            <p:spPr>
              <a:xfrm rot="19680600">
                <a:off x="8405280" y="1449360"/>
                <a:ext cx="111240" cy="568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" name="CustomShape 56"/>
              <p:cNvSpPr/>
              <p:nvPr/>
            </p:nvSpPr>
            <p:spPr>
              <a:xfrm rot="2406600">
                <a:off x="7479360" y="1235160"/>
                <a:ext cx="319680" cy="1360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" name="CustomShape 57"/>
              <p:cNvSpPr/>
              <p:nvPr/>
            </p:nvSpPr>
            <p:spPr>
              <a:xfrm rot="13218600">
                <a:off x="6938280" y="1362240"/>
                <a:ext cx="114840" cy="131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328">
                    <a:moveTo>
                      <a:pt x="0" y="417"/>
                    </a:moveTo>
                    <a:lnTo>
                      <a:pt x="0" y="19114"/>
                    </a:lnTo>
                    <a:cubicBezTo>
                      <a:pt x="540" y="19545"/>
                      <a:pt x="1194" y="19872"/>
                      <a:pt x="1913" y="20070"/>
                    </a:cubicBezTo>
                    <a:cubicBezTo>
                      <a:pt x="6396" y="21301"/>
                      <a:pt x="10130" y="17774"/>
                      <a:pt x="14478" y="17052"/>
                    </a:cubicBezTo>
                    <a:cubicBezTo>
                      <a:pt x="16945" y="16642"/>
                      <a:pt x="19509" y="17131"/>
                      <a:pt x="21493" y="18389"/>
                    </a:cubicBezTo>
                    <a:lnTo>
                      <a:pt x="21600" y="1294"/>
                    </a:lnTo>
                    <a:cubicBezTo>
                      <a:pt x="19457" y="88"/>
                      <a:pt x="16772" y="-299"/>
                      <a:pt x="14248" y="235"/>
                    </a:cubicBezTo>
                    <a:cubicBezTo>
                      <a:pt x="11777" y="758"/>
                      <a:pt x="9675" y="2145"/>
                      <a:pt x="7138" y="2506"/>
                    </a:cubicBezTo>
                    <a:cubicBezTo>
                      <a:pt x="4471" y="2884"/>
                      <a:pt x="1756" y="2090"/>
                      <a:pt x="0" y="417"/>
                    </a:cubicBezTo>
                    <a:close/>
                  </a:path>
                </a:pathLst>
              </a:custGeom>
              <a:solidFill>
                <a:srgbClr val="D52F4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" name="CustomShape 58"/>
              <p:cNvSpPr/>
              <p:nvPr/>
            </p:nvSpPr>
            <p:spPr>
              <a:xfrm rot="13218600">
                <a:off x="7012080" y="1397520"/>
                <a:ext cx="21600" cy="13824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21600">
                    <a:moveTo>
                      <a:pt x="20530" y="17037"/>
                    </a:moveTo>
                    <a:cubicBezTo>
                      <a:pt x="21437" y="17681"/>
                      <a:pt x="19747" y="18348"/>
                      <a:pt x="16329" y="18695"/>
                    </a:cubicBezTo>
                    <a:cubicBezTo>
                      <a:pt x="14200" y="18912"/>
                      <a:pt x="11644" y="18968"/>
                      <a:pt x="9345" y="19129"/>
                    </a:cubicBezTo>
                    <a:cubicBezTo>
                      <a:pt x="3416" y="19543"/>
                      <a:pt x="-163" y="20547"/>
                      <a:pt x="535" y="21600"/>
                    </a:cubicBezTo>
                    <a:lnTo>
                      <a:pt x="0" y="0"/>
                    </a:lnTo>
                    <a:lnTo>
                      <a:pt x="18742" y="0"/>
                    </a:lnTo>
                    <a:lnTo>
                      <a:pt x="20530" y="17037"/>
                    </a:lnTo>
                    <a:close/>
                  </a:path>
                </a:pathLst>
              </a:custGeom>
              <a:solidFill>
                <a:srgbClr val="B2253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" name="CustomShape 59"/>
              <p:cNvSpPr/>
              <p:nvPr/>
            </p:nvSpPr>
            <p:spPr>
              <a:xfrm rot="13218600">
                <a:off x="7574400" y="129564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12143" y="106"/>
                    </a:moveTo>
                    <a:lnTo>
                      <a:pt x="12143" y="14144"/>
                    </a:lnTo>
                    <a:lnTo>
                      <a:pt x="5274" y="14144"/>
                    </a:lnTo>
                    <a:cubicBezTo>
                      <a:pt x="2264" y="14368"/>
                      <a:pt x="0" y="15934"/>
                      <a:pt x="0" y="17793"/>
                    </a:cubicBezTo>
                    <a:cubicBezTo>
                      <a:pt x="0" y="19652"/>
                      <a:pt x="2264" y="21218"/>
                      <a:pt x="5274" y="21443"/>
                    </a:cubicBezTo>
                    <a:lnTo>
                      <a:pt x="12272" y="21443"/>
                    </a:lnTo>
                    <a:cubicBezTo>
                      <a:pt x="14812" y="21600"/>
                      <a:pt x="17329" y="21032"/>
                      <a:pt x="19096" y="19902"/>
                    </a:cubicBezTo>
                    <a:cubicBezTo>
                      <a:pt x="20775" y="18828"/>
                      <a:pt x="21600" y="17357"/>
                      <a:pt x="21352" y="15878"/>
                    </a:cubicBezTo>
                    <a:lnTo>
                      <a:pt x="21352" y="0"/>
                    </a:lnTo>
                    <a:lnTo>
                      <a:pt x="1214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" name="CustomShape 60"/>
              <p:cNvSpPr/>
              <p:nvPr/>
            </p:nvSpPr>
            <p:spPr>
              <a:xfrm rot="13218600">
                <a:off x="7471440" y="120852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9253" y="106"/>
                    </a:moveTo>
                    <a:lnTo>
                      <a:pt x="9253" y="14144"/>
                    </a:lnTo>
                    <a:lnTo>
                      <a:pt x="16122" y="14144"/>
                    </a:lnTo>
                    <a:cubicBezTo>
                      <a:pt x="19132" y="14368"/>
                      <a:pt x="21396" y="15934"/>
                      <a:pt x="21396" y="17793"/>
                    </a:cubicBezTo>
                    <a:cubicBezTo>
                      <a:pt x="21396" y="19652"/>
                      <a:pt x="19132" y="21218"/>
                      <a:pt x="16122" y="21443"/>
                    </a:cubicBezTo>
                    <a:lnTo>
                      <a:pt x="9124" y="21443"/>
                    </a:lnTo>
                    <a:cubicBezTo>
                      <a:pt x="6584" y="21600"/>
                      <a:pt x="4067" y="21032"/>
                      <a:pt x="2300" y="19902"/>
                    </a:cubicBezTo>
                    <a:cubicBezTo>
                      <a:pt x="621" y="18828"/>
                      <a:pt x="-204" y="17357"/>
                      <a:pt x="44" y="15878"/>
                    </a:cubicBezTo>
                    <a:lnTo>
                      <a:pt x="44" y="0"/>
                    </a:lnTo>
                    <a:lnTo>
                      <a:pt x="925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" name="CustomShape 61"/>
              <p:cNvSpPr/>
              <p:nvPr/>
            </p:nvSpPr>
            <p:spPr>
              <a:xfrm rot="10064400">
                <a:off x="7091280" y="1687320"/>
                <a:ext cx="100440" cy="194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" name="CustomShape 62"/>
              <p:cNvSpPr/>
              <p:nvPr/>
            </p:nvSpPr>
            <p:spPr>
              <a:xfrm rot="13218600">
                <a:off x="7069320" y="1681920"/>
                <a:ext cx="4752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" name="CustomShape 63"/>
              <p:cNvSpPr/>
              <p:nvPr/>
            </p:nvSpPr>
            <p:spPr>
              <a:xfrm rot="13218600">
                <a:off x="7470000" y="1472400"/>
                <a:ext cx="8784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21236" h="21600">
                    <a:moveTo>
                      <a:pt x="21236" y="0"/>
                    </a:moveTo>
                    <a:cubicBezTo>
                      <a:pt x="18825" y="149"/>
                      <a:pt x="16482" y="451"/>
                      <a:pt x="14290" y="896"/>
                    </a:cubicBezTo>
                    <a:cubicBezTo>
                      <a:pt x="6317" y="2515"/>
                      <a:pt x="999" y="5784"/>
                      <a:pt x="323" y="9482"/>
                    </a:cubicBezTo>
                    <a:cubicBezTo>
                      <a:pt x="-364" y="11483"/>
                      <a:pt x="60" y="13483"/>
                      <a:pt x="1462" y="15347"/>
                    </a:cubicBezTo>
                    <a:cubicBezTo>
                      <a:pt x="2594" y="16852"/>
                      <a:pt x="4389" y="18298"/>
                      <a:pt x="7149" y="19457"/>
                    </a:cubicBezTo>
                    <a:cubicBezTo>
                      <a:pt x="9739" y="20545"/>
                      <a:pt x="13038" y="21290"/>
                      <a:pt x="16632" y="21600"/>
                    </a:cubicBezTo>
                    <a:lnTo>
                      <a:pt x="12525" y="17822"/>
                    </a:lnTo>
                    <a:cubicBezTo>
                      <a:pt x="10699" y="16994"/>
                      <a:pt x="9200" y="16049"/>
                      <a:pt x="8087" y="15023"/>
                    </a:cubicBezTo>
                    <a:cubicBezTo>
                      <a:pt x="5559" y="12692"/>
                      <a:pt x="5172" y="9969"/>
                      <a:pt x="8668" y="7902"/>
                    </a:cubicBezTo>
                    <a:cubicBezTo>
                      <a:pt x="9760" y="7257"/>
                      <a:pt x="11195" y="6727"/>
                      <a:pt x="12860" y="6353"/>
                    </a:cubicBezTo>
                    <a:lnTo>
                      <a:pt x="212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" name="CustomShape 64"/>
              <p:cNvSpPr/>
              <p:nvPr/>
            </p:nvSpPr>
            <p:spPr>
              <a:xfrm rot="8313600">
                <a:off x="7228080" y="1330920"/>
                <a:ext cx="878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19120" h="21409">
                    <a:moveTo>
                      <a:pt x="13792" y="1550"/>
                    </a:moveTo>
                    <a:cubicBezTo>
                      <a:pt x="12407" y="414"/>
                      <a:pt x="9554" y="-191"/>
                      <a:pt x="6729" y="53"/>
                    </a:cubicBezTo>
                    <a:cubicBezTo>
                      <a:pt x="-1358" y="753"/>
                      <a:pt x="-2480" y="5766"/>
                      <a:pt x="5133" y="7181"/>
                    </a:cubicBezTo>
                    <a:cubicBezTo>
                      <a:pt x="3433" y="9886"/>
                      <a:pt x="3586" y="12726"/>
                      <a:pt x="5468" y="15346"/>
                    </a:cubicBezTo>
                    <a:cubicBezTo>
                      <a:pt x="6513" y="16803"/>
                      <a:pt x="8113" y="18207"/>
                      <a:pt x="10585" y="19331"/>
                    </a:cubicBezTo>
                    <a:cubicBezTo>
                      <a:pt x="12911" y="20389"/>
                      <a:pt x="15882" y="21113"/>
                      <a:pt x="19120" y="21409"/>
                    </a:cubicBezTo>
                    <a:lnTo>
                      <a:pt x="15424" y="17746"/>
                    </a:lnTo>
                    <a:cubicBezTo>
                      <a:pt x="13822" y="16928"/>
                      <a:pt x="12478" y="16015"/>
                      <a:pt x="11430" y="15032"/>
                    </a:cubicBezTo>
                    <a:cubicBezTo>
                      <a:pt x="8148" y="11953"/>
                      <a:pt x="7981" y="8287"/>
                      <a:pt x="12644" y="5649"/>
                    </a:cubicBezTo>
                    <a:cubicBezTo>
                      <a:pt x="13697" y="5053"/>
                      <a:pt x="14974" y="4544"/>
                      <a:pt x="16416" y="4146"/>
                    </a:cubicBezTo>
                    <a:lnTo>
                      <a:pt x="13792" y="15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" name="CustomShape 65"/>
              <p:cNvSpPr/>
              <p:nvPr/>
            </p:nvSpPr>
            <p:spPr>
              <a:xfrm rot="18945000">
                <a:off x="6956280" y="1334880"/>
                <a:ext cx="593640" cy="16200"/>
              </a:xfrm>
              <a:prstGeom prst="rect">
                <a:avLst/>
              </a:pr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" name="CustomShape 66"/>
              <p:cNvSpPr/>
              <p:nvPr/>
            </p:nvSpPr>
            <p:spPr>
              <a:xfrm rot="13218600">
                <a:off x="6999480" y="1415880"/>
                <a:ext cx="8460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951">
                    <a:moveTo>
                      <a:pt x="0" y="4441"/>
                    </a:moveTo>
                    <a:lnTo>
                      <a:pt x="0" y="20951"/>
                    </a:lnTo>
                    <a:cubicBezTo>
                      <a:pt x="3310" y="20061"/>
                      <a:pt x="6423" y="19061"/>
                      <a:pt x="9355" y="17965"/>
                    </a:cubicBezTo>
                    <a:cubicBezTo>
                      <a:pt x="12720" y="16706"/>
                      <a:pt x="16732" y="15376"/>
                      <a:pt x="20131" y="16573"/>
                    </a:cubicBezTo>
                    <a:cubicBezTo>
                      <a:pt x="20755" y="16793"/>
                      <a:pt x="21260" y="17095"/>
                      <a:pt x="21600" y="17448"/>
                    </a:cubicBezTo>
                    <a:lnTo>
                      <a:pt x="21600" y="771"/>
                    </a:lnTo>
                    <a:cubicBezTo>
                      <a:pt x="21021" y="560"/>
                      <a:pt x="20392" y="390"/>
                      <a:pt x="19727" y="268"/>
                    </a:cubicBezTo>
                    <a:cubicBezTo>
                      <a:pt x="14717" y="-649"/>
                      <a:pt x="9888" y="959"/>
                      <a:pt x="5650" y="2460"/>
                    </a:cubicBezTo>
                    <a:cubicBezTo>
                      <a:pt x="3785" y="3121"/>
                      <a:pt x="1905" y="3781"/>
                      <a:pt x="0" y="4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" name="CustomShape 67"/>
              <p:cNvSpPr/>
              <p:nvPr/>
            </p:nvSpPr>
            <p:spPr>
              <a:xfrm rot="13218600">
                <a:off x="7298640" y="1333800"/>
                <a:ext cx="251640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" name="CustomShape 68"/>
              <p:cNvSpPr/>
              <p:nvPr/>
            </p:nvSpPr>
            <p:spPr>
              <a:xfrm rot="13218600">
                <a:off x="7145640" y="1515240"/>
                <a:ext cx="251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" name="CustomShape 69"/>
              <p:cNvSpPr/>
              <p:nvPr/>
            </p:nvSpPr>
            <p:spPr>
              <a:xfrm rot="13218600">
                <a:off x="7132680" y="1628640"/>
                <a:ext cx="2088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87">
                    <a:moveTo>
                      <a:pt x="0" y="18970"/>
                    </a:moveTo>
                    <a:cubicBezTo>
                      <a:pt x="3501" y="20694"/>
                      <a:pt x="7102" y="21574"/>
                      <a:pt x="10718" y="21587"/>
                    </a:cubicBezTo>
                    <a:cubicBezTo>
                      <a:pt x="14389" y="21600"/>
                      <a:pt x="18046" y="20721"/>
                      <a:pt x="21600" y="18970"/>
                    </a:cubicBezTo>
                    <a:cubicBezTo>
                      <a:pt x="21467" y="15321"/>
                      <a:pt x="20814" y="11811"/>
                      <a:pt x="19711" y="8815"/>
                    </a:cubicBezTo>
                    <a:cubicBezTo>
                      <a:pt x="17685" y="3312"/>
                      <a:pt x="14379" y="25"/>
                      <a:pt x="10847" y="0"/>
                    </a:cubicBezTo>
                    <a:cubicBezTo>
                      <a:pt x="7950" y="16"/>
                      <a:pt x="5175" y="2217"/>
                      <a:pt x="3131" y="6120"/>
                    </a:cubicBezTo>
                    <a:cubicBezTo>
                      <a:pt x="1325" y="9569"/>
                      <a:pt x="216" y="14119"/>
                      <a:pt x="0" y="18970"/>
                    </a:cubicBezTo>
                    <a:close/>
                  </a:path>
                </a:pathLst>
              </a:custGeom>
              <a:solidFill>
                <a:srgbClr val="00AAE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" name="CustomShape 70"/>
              <p:cNvSpPr/>
              <p:nvPr/>
            </p:nvSpPr>
            <p:spPr>
              <a:xfrm rot="13218600">
                <a:off x="7140600" y="1394280"/>
                <a:ext cx="5616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858" name="CustomShape 71"/>
          <p:cNvSpPr/>
          <p:nvPr/>
        </p:nvSpPr>
        <p:spPr>
          <a:xfrm>
            <a:off x="4510080" y="109980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72"/>
          <p:cNvSpPr/>
          <p:nvPr/>
        </p:nvSpPr>
        <p:spPr>
          <a:xfrm>
            <a:off x="5875200" y="1527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73"/>
          <p:cNvSpPr/>
          <p:nvPr/>
        </p:nvSpPr>
        <p:spPr>
          <a:xfrm>
            <a:off x="2860920" y="1320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74"/>
          <p:cNvSpPr/>
          <p:nvPr/>
        </p:nvSpPr>
        <p:spPr>
          <a:xfrm>
            <a:off x="3325320" y="6555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2" name="CustomShape 75"/>
          <p:cNvSpPr/>
          <p:nvPr/>
        </p:nvSpPr>
        <p:spPr>
          <a:xfrm>
            <a:off x="5843160" y="330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Arial"/>
              </a:rPr>
              <a:t>Esempi</a:t>
            </a:r>
            <a:endParaRPr lang="it-IT" sz="1200" b="0" strike="noStrike" spc="-1">
              <a:latin typeface="Arial"/>
            </a:endParaRPr>
          </a:p>
        </p:txBody>
      </p:sp>
      <p:grpSp>
        <p:nvGrpSpPr>
          <p:cNvPr id="863" name="Group 76"/>
          <p:cNvGrpSpPr/>
          <p:nvPr/>
        </p:nvGrpSpPr>
        <p:grpSpPr>
          <a:xfrm>
            <a:off x="71640" y="3186720"/>
            <a:ext cx="1069920" cy="1194840"/>
            <a:chOff x="71640" y="3186720"/>
            <a:chExt cx="1069920" cy="1194840"/>
          </a:xfrm>
        </p:grpSpPr>
        <p:sp>
          <p:nvSpPr>
            <p:cNvPr id="864" name="CustomShape 77"/>
            <p:cNvSpPr/>
            <p:nvPr/>
          </p:nvSpPr>
          <p:spPr>
            <a:xfrm>
              <a:off x="71640" y="31867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noFill/>
            <a:ln w="9360" cap="rnd">
              <a:solidFill>
                <a:srgbClr val="A0A0A3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CustomShape 78"/>
            <p:cNvSpPr/>
            <p:nvPr/>
          </p:nvSpPr>
          <p:spPr>
            <a:xfrm>
              <a:off x="151200" y="3275640"/>
              <a:ext cx="912240" cy="10184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6" name="CustomShape 79"/>
          <p:cNvSpPr/>
          <p:nvPr/>
        </p:nvSpPr>
        <p:spPr>
          <a:xfrm>
            <a:off x="0" y="33631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Hypergraph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867" name="CustomShape 80"/>
          <p:cNvSpPr/>
          <p:nvPr/>
        </p:nvSpPr>
        <p:spPr>
          <a:xfrm>
            <a:off x="1232280" y="318852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81"/>
          <p:cNvSpPr/>
          <p:nvPr/>
        </p:nvSpPr>
        <p:spPr>
          <a:xfrm>
            <a:off x="1079640" y="3355920"/>
            <a:ext cx="13752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Visualizzazione</a:t>
            </a:r>
            <a:endParaRPr lang="it-IT" sz="1000" b="0" strike="noStrike" spc="-1">
              <a:latin typeface="Arial"/>
            </a:endParaRPr>
          </a:p>
        </p:txBody>
      </p:sp>
      <p:sp>
        <p:nvSpPr>
          <p:cNvPr id="869" name="CustomShape 82"/>
          <p:cNvSpPr/>
          <p:nvPr/>
        </p:nvSpPr>
        <p:spPr>
          <a:xfrm>
            <a:off x="2382480" y="320328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0" name="CustomShape 83"/>
          <p:cNvSpPr/>
          <p:nvPr/>
        </p:nvSpPr>
        <p:spPr>
          <a:xfrm>
            <a:off x="2312280" y="33760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871" name="CustomShape 84"/>
          <p:cNvSpPr/>
          <p:nvPr/>
        </p:nvSpPr>
        <p:spPr>
          <a:xfrm>
            <a:off x="3534480" y="321912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2" name="CustomShape 85"/>
          <p:cNvSpPr/>
          <p:nvPr/>
        </p:nvSpPr>
        <p:spPr>
          <a:xfrm>
            <a:off x="3458520" y="33760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873" name="CustomShape 86"/>
          <p:cNvSpPr/>
          <p:nvPr/>
        </p:nvSpPr>
        <p:spPr>
          <a:xfrm>
            <a:off x="55080" y="288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4" name="CustomShape 87"/>
          <p:cNvSpPr/>
          <p:nvPr/>
        </p:nvSpPr>
        <p:spPr>
          <a:xfrm>
            <a:off x="-36000" y="1756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91" name="Google Shape;216;p1">
            <a:extLst>
              <a:ext uri="{FF2B5EF4-FFF2-40B4-BE49-F238E27FC236}">
                <a16:creationId xmlns:a16="http://schemas.microsoft.com/office/drawing/2014/main" id="{54E14023-5BF5-4B9C-B75A-2CB5A2A5FCD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B865AC1-FB13-421D-BDB1-D4D651765988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880" name="CustomShape 1"/>
          <p:cNvSpPr/>
          <p:nvPr/>
        </p:nvSpPr>
        <p:spPr>
          <a:xfrm>
            <a:off x="71640" y="-324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2"/>
          <p:cNvSpPr/>
          <p:nvPr/>
        </p:nvSpPr>
        <p:spPr>
          <a:xfrm>
            <a:off x="-396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Arial"/>
              </a:rPr>
              <a:t>Esempi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C8D52DE-430D-4467-9BCD-22C4BC24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440" y="156960"/>
            <a:ext cx="4906479" cy="4329953"/>
          </a:xfrm>
          <a:prstGeom prst="rect">
            <a:avLst/>
          </a:prstGeom>
        </p:spPr>
      </p:pic>
      <p:pic>
        <p:nvPicPr>
          <p:cNvPr id="7" name="Google Shape;216;p1">
            <a:extLst>
              <a:ext uri="{FF2B5EF4-FFF2-40B4-BE49-F238E27FC236}">
                <a16:creationId xmlns:a16="http://schemas.microsoft.com/office/drawing/2014/main" id="{16A520F6-DE1F-4D6C-891A-F5DE4F726A2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AB479-C180-489B-9AEE-5B8A1132F1A0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880" name="CustomShape 1"/>
          <p:cNvSpPr/>
          <p:nvPr/>
        </p:nvSpPr>
        <p:spPr>
          <a:xfrm>
            <a:off x="71640" y="-324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2"/>
          <p:cNvSpPr/>
          <p:nvPr/>
        </p:nvSpPr>
        <p:spPr>
          <a:xfrm>
            <a:off x="-396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Arial"/>
              </a:rPr>
              <a:t>Esempi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ADCAE9-A520-4EFD-994F-1430C2A7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54" y="500903"/>
            <a:ext cx="5492691" cy="4141694"/>
          </a:xfrm>
          <a:prstGeom prst="rect">
            <a:avLst/>
          </a:prstGeom>
        </p:spPr>
      </p:pic>
      <p:pic>
        <p:nvPicPr>
          <p:cNvPr id="7" name="Google Shape;216;p1">
            <a:extLst>
              <a:ext uri="{FF2B5EF4-FFF2-40B4-BE49-F238E27FC236}">
                <a16:creationId xmlns:a16="http://schemas.microsoft.com/office/drawing/2014/main" id="{50A221CD-8AEA-4C64-83E0-18856326FE3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65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6108325-8522-421F-8604-5080AF006733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880" name="CustomShape 1"/>
          <p:cNvSpPr/>
          <p:nvPr/>
        </p:nvSpPr>
        <p:spPr>
          <a:xfrm>
            <a:off x="71640" y="-324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2"/>
          <p:cNvSpPr/>
          <p:nvPr/>
        </p:nvSpPr>
        <p:spPr>
          <a:xfrm>
            <a:off x="-3960" y="15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Arial"/>
              </a:rPr>
              <a:t>Esempi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0F5D161-608B-470C-9554-A658E896F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482" y="156960"/>
            <a:ext cx="4888666" cy="4559677"/>
          </a:xfrm>
          <a:prstGeom prst="rect">
            <a:avLst/>
          </a:prstGeom>
        </p:spPr>
      </p:pic>
      <p:pic>
        <p:nvPicPr>
          <p:cNvPr id="7" name="Google Shape;216;p1">
            <a:extLst>
              <a:ext uri="{FF2B5EF4-FFF2-40B4-BE49-F238E27FC236}">
                <a16:creationId xmlns:a16="http://schemas.microsoft.com/office/drawing/2014/main" id="{7051E890-7132-48EE-B159-2EDDF692CB6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251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ttangolo 89">
            <a:extLst>
              <a:ext uri="{FF2B5EF4-FFF2-40B4-BE49-F238E27FC236}">
                <a16:creationId xmlns:a16="http://schemas.microsoft.com/office/drawing/2014/main" id="{2CD51184-5896-43DF-A67E-E1920A65B31D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787" name="CustomShape 1"/>
          <p:cNvSpPr/>
          <p:nvPr/>
        </p:nvSpPr>
        <p:spPr>
          <a:xfrm>
            <a:off x="0" y="0"/>
            <a:ext cx="9143280" cy="3278160"/>
          </a:xfrm>
          <a:prstGeom prst="rect">
            <a:avLst/>
          </a:prstGeom>
          <a:solidFill>
            <a:srgbClr val="009B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2"/>
          <p:cNvSpPr/>
          <p:nvPr/>
        </p:nvSpPr>
        <p:spPr>
          <a:xfrm rot="10800000">
            <a:off x="720" y="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rgbClr val="00668C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3"/>
          <p:cNvSpPr/>
          <p:nvPr/>
        </p:nvSpPr>
        <p:spPr>
          <a:xfrm>
            <a:off x="0" y="117576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4"/>
          <p:cNvSpPr/>
          <p:nvPr/>
        </p:nvSpPr>
        <p:spPr>
          <a:xfrm rot="10800000">
            <a:off x="4266000" y="0"/>
            <a:ext cx="4878000" cy="1130760"/>
          </a:xfrm>
          <a:custGeom>
            <a:avLst/>
            <a:gdLst/>
            <a:ahLst/>
            <a:cxnLst/>
            <a:rect l="l" t="t" r="r" b="b"/>
            <a:pathLst>
              <a:path w="21600" h="20657">
                <a:moveTo>
                  <a:pt x="0" y="1988"/>
                </a:moveTo>
                <a:lnTo>
                  <a:pt x="0" y="20657"/>
                </a:lnTo>
                <a:lnTo>
                  <a:pt x="21600" y="20657"/>
                </a:lnTo>
                <a:cubicBezTo>
                  <a:pt x="21228" y="18608"/>
                  <a:pt x="20675" y="17244"/>
                  <a:pt x="20062" y="16859"/>
                </a:cubicBezTo>
                <a:cubicBezTo>
                  <a:pt x="19407" y="16448"/>
                  <a:pt x="18741" y="17183"/>
                  <a:pt x="18223" y="18886"/>
                </a:cubicBezTo>
                <a:cubicBezTo>
                  <a:pt x="17971" y="17337"/>
                  <a:pt x="17582" y="16255"/>
                  <a:pt x="17140" y="15870"/>
                </a:cubicBezTo>
                <a:cubicBezTo>
                  <a:pt x="16675" y="15465"/>
                  <a:pt x="16190" y="15862"/>
                  <a:pt x="15797" y="16968"/>
                </a:cubicBezTo>
                <a:cubicBezTo>
                  <a:pt x="15861" y="12446"/>
                  <a:pt x="15238" y="8235"/>
                  <a:pt x="14234" y="6399"/>
                </a:cubicBezTo>
                <a:cubicBezTo>
                  <a:pt x="13127" y="4375"/>
                  <a:pt x="11828" y="5683"/>
                  <a:pt x="11072" y="9583"/>
                </a:cubicBezTo>
                <a:cubicBezTo>
                  <a:pt x="10555" y="7613"/>
                  <a:pt x="9855" y="6667"/>
                  <a:pt x="9155" y="6989"/>
                </a:cubicBezTo>
                <a:cubicBezTo>
                  <a:pt x="8591" y="7249"/>
                  <a:pt x="8068" y="8323"/>
                  <a:pt x="7677" y="10020"/>
                </a:cubicBezTo>
                <a:cubicBezTo>
                  <a:pt x="7192" y="5256"/>
                  <a:pt x="6189" y="1719"/>
                  <a:pt x="4973" y="481"/>
                </a:cubicBezTo>
                <a:cubicBezTo>
                  <a:pt x="3573" y="-943"/>
                  <a:pt x="2095" y="847"/>
                  <a:pt x="1105" y="5167"/>
                </a:cubicBezTo>
                <a:cubicBezTo>
                  <a:pt x="1009" y="4345"/>
                  <a:pt x="866" y="3632"/>
                  <a:pt x="689" y="3086"/>
                </a:cubicBezTo>
                <a:cubicBezTo>
                  <a:pt x="488" y="2468"/>
                  <a:pt x="250" y="2088"/>
                  <a:pt x="0" y="1988"/>
                </a:cubicBezTo>
                <a:close/>
              </a:path>
            </a:pathLst>
          </a:custGeom>
          <a:solidFill>
            <a:srgbClr val="0082B2">
              <a:alpha val="6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91" name="Group 5"/>
          <p:cNvGrpSpPr/>
          <p:nvPr/>
        </p:nvGrpSpPr>
        <p:grpSpPr>
          <a:xfrm>
            <a:off x="3783240" y="146880"/>
            <a:ext cx="665640" cy="608040"/>
            <a:chOff x="3783240" y="146880"/>
            <a:chExt cx="665640" cy="608040"/>
          </a:xfrm>
        </p:grpSpPr>
        <p:sp>
          <p:nvSpPr>
            <p:cNvPr id="792" name="CustomShape 6"/>
            <p:cNvSpPr/>
            <p:nvPr/>
          </p:nvSpPr>
          <p:spPr>
            <a:xfrm rot="2433000">
              <a:off x="4015080" y="284040"/>
              <a:ext cx="271800" cy="2505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" name="CustomShape 7"/>
            <p:cNvSpPr/>
            <p:nvPr/>
          </p:nvSpPr>
          <p:spPr>
            <a:xfrm rot="2433000">
              <a:off x="4178160" y="350280"/>
              <a:ext cx="123120" cy="109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6581" y="134"/>
                    <a:pt x="12773" y="3542"/>
                    <a:pt x="16915" y="9310"/>
                  </a:cubicBezTo>
                  <a:cubicBezTo>
                    <a:pt x="19451" y="12842"/>
                    <a:pt x="21073" y="17095"/>
                    <a:pt x="21600" y="21600"/>
                  </a:cubicBezTo>
                  <a:lnTo>
                    <a:pt x="6732" y="20531"/>
                  </a:lnTo>
                  <a:cubicBezTo>
                    <a:pt x="8982" y="17836"/>
                    <a:pt x="10006" y="14122"/>
                    <a:pt x="9507" y="10464"/>
                  </a:cubicBezTo>
                  <a:cubicBezTo>
                    <a:pt x="8759" y="4977"/>
                    <a:pt x="4882" y="710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" name="CustomShape 8"/>
            <p:cNvSpPr/>
            <p:nvPr/>
          </p:nvSpPr>
          <p:spPr>
            <a:xfrm rot="2433000">
              <a:off x="4096800" y="290880"/>
              <a:ext cx="48960" cy="489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" name="CustomShape 9"/>
            <p:cNvSpPr/>
            <p:nvPr/>
          </p:nvSpPr>
          <p:spPr>
            <a:xfrm rot="2433000">
              <a:off x="3762000" y="357480"/>
              <a:ext cx="714240" cy="1789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" name="CustomShape 10"/>
            <p:cNvSpPr/>
            <p:nvPr/>
          </p:nvSpPr>
          <p:spPr>
            <a:xfrm rot="2433000">
              <a:off x="3753000" y="371520"/>
              <a:ext cx="714240" cy="171720"/>
            </a:xfrm>
            <a:custGeom>
              <a:avLst/>
              <a:gdLst/>
              <a:ahLst/>
              <a:cxnLst/>
              <a:rect l="l" t="t" r="r" b="b"/>
              <a:pathLst>
                <a:path w="21600" h="21070">
                  <a:moveTo>
                    <a:pt x="0" y="9124"/>
                  </a:moveTo>
                  <a:cubicBezTo>
                    <a:pt x="88" y="10438"/>
                    <a:pt x="219" y="11697"/>
                    <a:pt x="391" y="12868"/>
                  </a:cubicBezTo>
                  <a:cubicBezTo>
                    <a:pt x="626" y="14474"/>
                    <a:pt x="933" y="15889"/>
                    <a:pt x="1296" y="17042"/>
                  </a:cubicBezTo>
                  <a:cubicBezTo>
                    <a:pt x="4496" y="19809"/>
                    <a:pt x="7760" y="21158"/>
                    <a:pt x="11032" y="21066"/>
                  </a:cubicBezTo>
                  <a:cubicBezTo>
                    <a:pt x="14158" y="20978"/>
                    <a:pt x="17272" y="19575"/>
                    <a:pt x="20326" y="16881"/>
                  </a:cubicBezTo>
                  <a:cubicBezTo>
                    <a:pt x="20659" y="15925"/>
                    <a:pt x="20943" y="14720"/>
                    <a:pt x="21164" y="13331"/>
                  </a:cubicBezTo>
                  <a:cubicBezTo>
                    <a:pt x="21372" y="12020"/>
                    <a:pt x="21520" y="10567"/>
                    <a:pt x="21600" y="9042"/>
                  </a:cubicBezTo>
                  <a:cubicBezTo>
                    <a:pt x="17940" y="2628"/>
                    <a:pt x="13975" y="-442"/>
                    <a:pt x="9989" y="52"/>
                  </a:cubicBezTo>
                  <a:cubicBezTo>
                    <a:pt x="6547" y="478"/>
                    <a:pt x="3157" y="3557"/>
                    <a:pt x="0" y="9124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" name="CustomShape 11"/>
            <p:cNvSpPr/>
            <p:nvPr/>
          </p:nvSpPr>
          <p:spPr>
            <a:xfrm rot="2433000">
              <a:off x="3763080" y="421920"/>
              <a:ext cx="636120" cy="1386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6AAA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" name="CustomShape 12"/>
            <p:cNvSpPr/>
            <p:nvPr/>
          </p:nvSpPr>
          <p:spPr>
            <a:xfrm rot="2433000">
              <a:off x="3966840" y="465840"/>
              <a:ext cx="228240" cy="493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99" name="CustomShape 13"/>
          <p:cNvSpPr/>
          <p:nvPr/>
        </p:nvSpPr>
        <p:spPr>
          <a:xfrm>
            <a:off x="4987440" y="57312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14"/>
          <p:cNvSpPr/>
          <p:nvPr/>
        </p:nvSpPr>
        <p:spPr>
          <a:xfrm>
            <a:off x="6797160" y="-309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15"/>
          <p:cNvSpPr/>
          <p:nvPr/>
        </p:nvSpPr>
        <p:spPr>
          <a:xfrm>
            <a:off x="7273440" y="6580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16"/>
          <p:cNvSpPr/>
          <p:nvPr/>
        </p:nvSpPr>
        <p:spPr>
          <a:xfrm>
            <a:off x="8236440" y="21081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17"/>
          <p:cNvSpPr/>
          <p:nvPr/>
        </p:nvSpPr>
        <p:spPr>
          <a:xfrm>
            <a:off x="8681040" y="255276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18"/>
          <p:cNvSpPr/>
          <p:nvPr/>
        </p:nvSpPr>
        <p:spPr>
          <a:xfrm>
            <a:off x="7835400" y="2070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19"/>
          <p:cNvSpPr/>
          <p:nvPr/>
        </p:nvSpPr>
        <p:spPr>
          <a:xfrm>
            <a:off x="5263560" y="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20"/>
          <p:cNvSpPr/>
          <p:nvPr/>
        </p:nvSpPr>
        <p:spPr>
          <a:xfrm>
            <a:off x="2644200" y="954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21"/>
          <p:cNvSpPr/>
          <p:nvPr/>
        </p:nvSpPr>
        <p:spPr>
          <a:xfrm>
            <a:off x="5918760" y="314640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8" name="Group 22"/>
          <p:cNvGrpSpPr/>
          <p:nvPr/>
        </p:nvGrpSpPr>
        <p:grpSpPr>
          <a:xfrm>
            <a:off x="5450040" y="18720"/>
            <a:ext cx="1002960" cy="1044360"/>
            <a:chOff x="5450040" y="18720"/>
            <a:chExt cx="1002960" cy="1044360"/>
          </a:xfrm>
        </p:grpSpPr>
        <p:sp>
          <p:nvSpPr>
            <p:cNvPr id="809" name="CustomShape 23"/>
            <p:cNvSpPr/>
            <p:nvPr/>
          </p:nvSpPr>
          <p:spPr>
            <a:xfrm rot="18444000">
              <a:off x="5795640" y="62784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" name="CustomShape 24"/>
            <p:cNvSpPr/>
            <p:nvPr/>
          </p:nvSpPr>
          <p:spPr>
            <a:xfrm rot="18444000">
              <a:off x="5900400" y="70812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1" name="CustomShape 25"/>
            <p:cNvSpPr/>
            <p:nvPr/>
          </p:nvSpPr>
          <p:spPr>
            <a:xfrm rot="7644600">
              <a:off x="6122880" y="42228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CustomShape 26"/>
            <p:cNvSpPr/>
            <p:nvPr/>
          </p:nvSpPr>
          <p:spPr>
            <a:xfrm rot="7644600">
              <a:off x="6018120" y="34200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" name="CustomShape 27"/>
            <p:cNvSpPr/>
            <p:nvPr/>
          </p:nvSpPr>
          <p:spPr>
            <a:xfrm rot="18444000">
              <a:off x="5878800" y="263520"/>
              <a:ext cx="270720" cy="5515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" name="CustomShape 28"/>
            <p:cNvSpPr/>
            <p:nvPr/>
          </p:nvSpPr>
          <p:spPr>
            <a:xfrm rot="18444000">
              <a:off x="5878800" y="435600"/>
              <a:ext cx="270720" cy="207360"/>
            </a:xfrm>
            <a:prstGeom prst="rect">
              <a:avLst/>
            </a:prstGeom>
            <a:solidFill>
              <a:srgbClr val="B0B1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" name="CustomShape 29"/>
            <p:cNvSpPr/>
            <p:nvPr/>
          </p:nvSpPr>
          <p:spPr>
            <a:xfrm rot="18444000">
              <a:off x="5958360" y="458640"/>
              <a:ext cx="111960" cy="1616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16" name="Group 30"/>
            <p:cNvGrpSpPr/>
            <p:nvPr/>
          </p:nvGrpSpPr>
          <p:grpSpPr>
            <a:xfrm>
              <a:off x="5742000" y="319320"/>
              <a:ext cx="102600" cy="102240"/>
              <a:chOff x="5742000" y="319320"/>
              <a:chExt cx="102600" cy="102240"/>
            </a:xfrm>
          </p:grpSpPr>
          <p:sp>
            <p:nvSpPr>
              <p:cNvPr id="817" name="CustomShape 31"/>
              <p:cNvSpPr/>
              <p:nvPr/>
            </p:nvSpPr>
            <p:spPr>
              <a:xfrm rot="18444000">
                <a:off x="5756400" y="333720"/>
                <a:ext cx="73080" cy="730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" name="CustomShape 32"/>
              <p:cNvSpPr/>
              <p:nvPr/>
            </p:nvSpPr>
            <p:spPr>
              <a:xfrm rot="18444000">
                <a:off x="5773320" y="351000"/>
                <a:ext cx="3888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9" name="CustomShape 33"/>
            <p:cNvSpPr/>
            <p:nvPr/>
          </p:nvSpPr>
          <p:spPr>
            <a:xfrm rot="18444000">
              <a:off x="5588280" y="7434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" name="CustomShape 34"/>
            <p:cNvSpPr/>
            <p:nvPr/>
          </p:nvSpPr>
          <p:spPr>
            <a:xfrm rot="18444000">
              <a:off x="5650920" y="844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" name="CustomShape 35"/>
            <p:cNvSpPr/>
            <p:nvPr/>
          </p:nvSpPr>
          <p:spPr>
            <a:xfrm rot="18444000">
              <a:off x="5580720" y="790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CustomShape 36"/>
            <p:cNvSpPr/>
            <p:nvPr/>
          </p:nvSpPr>
          <p:spPr>
            <a:xfrm rot="7644600">
              <a:off x="6066720" y="1260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" name="CustomShape 37"/>
            <p:cNvSpPr/>
            <p:nvPr/>
          </p:nvSpPr>
          <p:spPr>
            <a:xfrm rot="7644600">
              <a:off x="6063120" y="16488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" name="CustomShape 38"/>
            <p:cNvSpPr/>
            <p:nvPr/>
          </p:nvSpPr>
          <p:spPr>
            <a:xfrm rot="7644600">
              <a:off x="6133320" y="21852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5" name="Group 39"/>
            <p:cNvGrpSpPr/>
            <p:nvPr/>
          </p:nvGrpSpPr>
          <p:grpSpPr>
            <a:xfrm>
              <a:off x="5450040" y="60480"/>
              <a:ext cx="417600" cy="420120"/>
              <a:chOff x="5450040" y="60480"/>
              <a:chExt cx="417600" cy="420120"/>
            </a:xfrm>
          </p:grpSpPr>
          <p:sp>
            <p:nvSpPr>
              <p:cNvPr id="826" name="CustomShape 40"/>
              <p:cNvSpPr/>
              <p:nvPr/>
            </p:nvSpPr>
            <p:spPr>
              <a:xfrm rot="7644600" flipH="1">
                <a:off x="5472720" y="210600"/>
                <a:ext cx="15084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" name="CustomShape 41"/>
              <p:cNvSpPr/>
              <p:nvPr/>
            </p:nvSpPr>
            <p:spPr>
              <a:xfrm rot="7644600">
                <a:off x="5563800" y="92160"/>
                <a:ext cx="147240" cy="136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" name="CustomShape 42"/>
              <p:cNvSpPr/>
              <p:nvPr/>
            </p:nvSpPr>
            <p:spPr>
              <a:xfrm rot="18444000">
                <a:off x="5544000" y="221400"/>
                <a:ext cx="322200" cy="163080"/>
              </a:xfrm>
              <a:custGeom>
                <a:avLst/>
                <a:gdLst/>
                <a:ahLst/>
                <a:cxnLst/>
                <a:rect l="l" t="t" r="r" b="b"/>
                <a:pathLst>
                  <a:path w="21498" h="21515">
                    <a:moveTo>
                      <a:pt x="3" y="0"/>
                    </a:moveTo>
                    <a:lnTo>
                      <a:pt x="21496" y="0"/>
                    </a:lnTo>
                    <a:cubicBezTo>
                      <a:pt x="21547" y="5285"/>
                      <a:pt x="20589" y="10414"/>
                      <a:pt x="18811" y="14369"/>
                    </a:cubicBezTo>
                    <a:cubicBezTo>
                      <a:pt x="16734" y="18992"/>
                      <a:pt x="13739" y="21600"/>
                      <a:pt x="10609" y="21513"/>
                    </a:cubicBezTo>
                    <a:cubicBezTo>
                      <a:pt x="7422" y="21448"/>
                      <a:pt x="4414" y="18595"/>
                      <a:pt x="2397" y="13726"/>
                    </a:cubicBezTo>
                    <a:cubicBezTo>
                      <a:pt x="796" y="9859"/>
                      <a:pt x="-53" y="4992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" name="CustomShape 43"/>
              <p:cNvSpPr/>
              <p:nvPr/>
            </p:nvSpPr>
            <p:spPr>
              <a:xfrm rot="18444000">
                <a:off x="5518440" y="155160"/>
                <a:ext cx="4644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830" name="Group 44"/>
          <p:cNvGrpSpPr/>
          <p:nvPr/>
        </p:nvGrpSpPr>
        <p:grpSpPr>
          <a:xfrm>
            <a:off x="6909480" y="95400"/>
            <a:ext cx="2092320" cy="1720800"/>
            <a:chOff x="6909480" y="95400"/>
            <a:chExt cx="2092320" cy="1720800"/>
          </a:xfrm>
        </p:grpSpPr>
        <p:sp>
          <p:nvSpPr>
            <p:cNvPr id="831" name="CustomShape 45"/>
            <p:cNvSpPr/>
            <p:nvPr/>
          </p:nvSpPr>
          <p:spPr>
            <a:xfrm>
              <a:off x="7244640" y="95400"/>
              <a:ext cx="1757160" cy="1597320"/>
            </a:xfrm>
            <a:prstGeom prst="ellipse">
              <a:avLst/>
            </a:prstGeom>
            <a:solidFill>
              <a:srgbClr val="C3B38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2" name="Group 46"/>
            <p:cNvGrpSpPr/>
            <p:nvPr/>
          </p:nvGrpSpPr>
          <p:grpSpPr>
            <a:xfrm>
              <a:off x="6909480" y="217440"/>
              <a:ext cx="2063880" cy="1598760"/>
              <a:chOff x="6909480" y="217440"/>
              <a:chExt cx="2063880" cy="1598760"/>
            </a:xfrm>
          </p:grpSpPr>
          <p:sp>
            <p:nvSpPr>
              <p:cNvPr id="833" name="CustomShape 47"/>
              <p:cNvSpPr/>
              <p:nvPr/>
            </p:nvSpPr>
            <p:spPr>
              <a:xfrm>
                <a:off x="7444800" y="217440"/>
                <a:ext cx="1528560" cy="1389240"/>
              </a:xfrm>
              <a:prstGeom prst="ellipse">
                <a:avLst/>
              </a:prstGeom>
              <a:solidFill>
                <a:srgbClr val="CAB99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4" name="CustomShape 48"/>
              <p:cNvSpPr/>
              <p:nvPr/>
            </p:nvSpPr>
            <p:spPr>
              <a:xfrm>
                <a:off x="8007840" y="1524600"/>
                <a:ext cx="169920" cy="109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" name="CustomShape 49"/>
              <p:cNvSpPr/>
              <p:nvPr/>
            </p:nvSpPr>
            <p:spPr>
              <a:xfrm rot="2105400">
                <a:off x="7716240" y="1443600"/>
                <a:ext cx="164160" cy="113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" name="CustomShape 50"/>
              <p:cNvSpPr/>
              <p:nvPr/>
            </p:nvSpPr>
            <p:spPr>
              <a:xfrm rot="3195600">
                <a:off x="7378200" y="1170000"/>
                <a:ext cx="107280" cy="586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" name="CustomShape 51"/>
              <p:cNvSpPr/>
              <p:nvPr/>
            </p:nvSpPr>
            <p:spPr>
              <a:xfrm rot="567000">
                <a:off x="7903080" y="1398960"/>
                <a:ext cx="114120" cy="55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" name="CustomShape 52"/>
              <p:cNvSpPr/>
              <p:nvPr/>
            </p:nvSpPr>
            <p:spPr>
              <a:xfrm rot="3616800">
                <a:off x="7479360" y="885960"/>
                <a:ext cx="304920" cy="2131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" name="CustomShape 53"/>
              <p:cNvSpPr/>
              <p:nvPr/>
            </p:nvSpPr>
            <p:spPr>
              <a:xfrm rot="7100400">
                <a:off x="7583760" y="522360"/>
                <a:ext cx="105840" cy="59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" name="CustomShape 54"/>
              <p:cNvSpPr/>
              <p:nvPr/>
            </p:nvSpPr>
            <p:spPr>
              <a:xfrm rot="6343200">
                <a:off x="7352640" y="711360"/>
                <a:ext cx="160200" cy="925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" name="CustomShape 55"/>
              <p:cNvSpPr/>
              <p:nvPr/>
            </p:nvSpPr>
            <p:spPr>
              <a:xfrm rot="19680600">
                <a:off x="8405280" y="1449360"/>
                <a:ext cx="111240" cy="568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" name="CustomShape 56"/>
              <p:cNvSpPr/>
              <p:nvPr/>
            </p:nvSpPr>
            <p:spPr>
              <a:xfrm rot="2406600">
                <a:off x="7479360" y="1235160"/>
                <a:ext cx="319680" cy="1360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" name="CustomShape 57"/>
              <p:cNvSpPr/>
              <p:nvPr/>
            </p:nvSpPr>
            <p:spPr>
              <a:xfrm rot="13218600">
                <a:off x="6938280" y="1362240"/>
                <a:ext cx="114840" cy="131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328">
                    <a:moveTo>
                      <a:pt x="0" y="417"/>
                    </a:moveTo>
                    <a:lnTo>
                      <a:pt x="0" y="19114"/>
                    </a:lnTo>
                    <a:cubicBezTo>
                      <a:pt x="540" y="19545"/>
                      <a:pt x="1194" y="19872"/>
                      <a:pt x="1913" y="20070"/>
                    </a:cubicBezTo>
                    <a:cubicBezTo>
                      <a:pt x="6396" y="21301"/>
                      <a:pt x="10130" y="17774"/>
                      <a:pt x="14478" y="17052"/>
                    </a:cubicBezTo>
                    <a:cubicBezTo>
                      <a:pt x="16945" y="16642"/>
                      <a:pt x="19509" y="17131"/>
                      <a:pt x="21493" y="18389"/>
                    </a:cubicBezTo>
                    <a:lnTo>
                      <a:pt x="21600" y="1294"/>
                    </a:lnTo>
                    <a:cubicBezTo>
                      <a:pt x="19457" y="88"/>
                      <a:pt x="16772" y="-299"/>
                      <a:pt x="14248" y="235"/>
                    </a:cubicBezTo>
                    <a:cubicBezTo>
                      <a:pt x="11777" y="758"/>
                      <a:pt x="9675" y="2145"/>
                      <a:pt x="7138" y="2506"/>
                    </a:cubicBezTo>
                    <a:cubicBezTo>
                      <a:pt x="4471" y="2884"/>
                      <a:pt x="1756" y="2090"/>
                      <a:pt x="0" y="417"/>
                    </a:cubicBezTo>
                    <a:close/>
                  </a:path>
                </a:pathLst>
              </a:custGeom>
              <a:solidFill>
                <a:srgbClr val="D52F4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" name="CustomShape 58"/>
              <p:cNvSpPr/>
              <p:nvPr/>
            </p:nvSpPr>
            <p:spPr>
              <a:xfrm rot="13218600">
                <a:off x="7012080" y="1397520"/>
                <a:ext cx="21600" cy="13824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21600">
                    <a:moveTo>
                      <a:pt x="20530" y="17037"/>
                    </a:moveTo>
                    <a:cubicBezTo>
                      <a:pt x="21437" y="17681"/>
                      <a:pt x="19747" y="18348"/>
                      <a:pt x="16329" y="18695"/>
                    </a:cubicBezTo>
                    <a:cubicBezTo>
                      <a:pt x="14200" y="18912"/>
                      <a:pt x="11644" y="18968"/>
                      <a:pt x="9345" y="19129"/>
                    </a:cubicBezTo>
                    <a:cubicBezTo>
                      <a:pt x="3416" y="19543"/>
                      <a:pt x="-163" y="20547"/>
                      <a:pt x="535" y="21600"/>
                    </a:cubicBezTo>
                    <a:lnTo>
                      <a:pt x="0" y="0"/>
                    </a:lnTo>
                    <a:lnTo>
                      <a:pt x="18742" y="0"/>
                    </a:lnTo>
                    <a:lnTo>
                      <a:pt x="20530" y="17037"/>
                    </a:lnTo>
                    <a:close/>
                  </a:path>
                </a:pathLst>
              </a:custGeom>
              <a:solidFill>
                <a:srgbClr val="B2253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" name="CustomShape 59"/>
              <p:cNvSpPr/>
              <p:nvPr/>
            </p:nvSpPr>
            <p:spPr>
              <a:xfrm rot="13218600">
                <a:off x="7574400" y="129564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12143" y="106"/>
                    </a:moveTo>
                    <a:lnTo>
                      <a:pt x="12143" y="14144"/>
                    </a:lnTo>
                    <a:lnTo>
                      <a:pt x="5274" y="14144"/>
                    </a:lnTo>
                    <a:cubicBezTo>
                      <a:pt x="2264" y="14368"/>
                      <a:pt x="0" y="15934"/>
                      <a:pt x="0" y="17793"/>
                    </a:cubicBezTo>
                    <a:cubicBezTo>
                      <a:pt x="0" y="19652"/>
                      <a:pt x="2264" y="21218"/>
                      <a:pt x="5274" y="21443"/>
                    </a:cubicBezTo>
                    <a:lnTo>
                      <a:pt x="12272" y="21443"/>
                    </a:lnTo>
                    <a:cubicBezTo>
                      <a:pt x="14812" y="21600"/>
                      <a:pt x="17329" y="21032"/>
                      <a:pt x="19096" y="19902"/>
                    </a:cubicBezTo>
                    <a:cubicBezTo>
                      <a:pt x="20775" y="18828"/>
                      <a:pt x="21600" y="17357"/>
                      <a:pt x="21352" y="15878"/>
                    </a:cubicBezTo>
                    <a:lnTo>
                      <a:pt x="21352" y="0"/>
                    </a:lnTo>
                    <a:lnTo>
                      <a:pt x="1214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" name="CustomShape 60"/>
              <p:cNvSpPr/>
              <p:nvPr/>
            </p:nvSpPr>
            <p:spPr>
              <a:xfrm rot="13218600">
                <a:off x="7471440" y="120852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9253" y="106"/>
                    </a:moveTo>
                    <a:lnTo>
                      <a:pt x="9253" y="14144"/>
                    </a:lnTo>
                    <a:lnTo>
                      <a:pt x="16122" y="14144"/>
                    </a:lnTo>
                    <a:cubicBezTo>
                      <a:pt x="19132" y="14368"/>
                      <a:pt x="21396" y="15934"/>
                      <a:pt x="21396" y="17793"/>
                    </a:cubicBezTo>
                    <a:cubicBezTo>
                      <a:pt x="21396" y="19652"/>
                      <a:pt x="19132" y="21218"/>
                      <a:pt x="16122" y="21443"/>
                    </a:cubicBezTo>
                    <a:lnTo>
                      <a:pt x="9124" y="21443"/>
                    </a:lnTo>
                    <a:cubicBezTo>
                      <a:pt x="6584" y="21600"/>
                      <a:pt x="4067" y="21032"/>
                      <a:pt x="2300" y="19902"/>
                    </a:cubicBezTo>
                    <a:cubicBezTo>
                      <a:pt x="621" y="18828"/>
                      <a:pt x="-204" y="17357"/>
                      <a:pt x="44" y="15878"/>
                    </a:cubicBezTo>
                    <a:lnTo>
                      <a:pt x="44" y="0"/>
                    </a:lnTo>
                    <a:lnTo>
                      <a:pt x="925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" name="CustomShape 61"/>
              <p:cNvSpPr/>
              <p:nvPr/>
            </p:nvSpPr>
            <p:spPr>
              <a:xfrm rot="10064400">
                <a:off x="7091280" y="1687320"/>
                <a:ext cx="100440" cy="194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" name="CustomShape 62"/>
              <p:cNvSpPr/>
              <p:nvPr/>
            </p:nvSpPr>
            <p:spPr>
              <a:xfrm rot="13218600">
                <a:off x="7069320" y="1681920"/>
                <a:ext cx="4752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" name="CustomShape 63"/>
              <p:cNvSpPr/>
              <p:nvPr/>
            </p:nvSpPr>
            <p:spPr>
              <a:xfrm rot="13218600">
                <a:off x="7470000" y="1472400"/>
                <a:ext cx="8784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21236" h="21600">
                    <a:moveTo>
                      <a:pt x="21236" y="0"/>
                    </a:moveTo>
                    <a:cubicBezTo>
                      <a:pt x="18825" y="149"/>
                      <a:pt x="16482" y="451"/>
                      <a:pt x="14290" y="896"/>
                    </a:cubicBezTo>
                    <a:cubicBezTo>
                      <a:pt x="6317" y="2515"/>
                      <a:pt x="999" y="5784"/>
                      <a:pt x="323" y="9482"/>
                    </a:cubicBezTo>
                    <a:cubicBezTo>
                      <a:pt x="-364" y="11483"/>
                      <a:pt x="60" y="13483"/>
                      <a:pt x="1462" y="15347"/>
                    </a:cubicBezTo>
                    <a:cubicBezTo>
                      <a:pt x="2594" y="16852"/>
                      <a:pt x="4389" y="18298"/>
                      <a:pt x="7149" y="19457"/>
                    </a:cubicBezTo>
                    <a:cubicBezTo>
                      <a:pt x="9739" y="20545"/>
                      <a:pt x="13038" y="21290"/>
                      <a:pt x="16632" y="21600"/>
                    </a:cubicBezTo>
                    <a:lnTo>
                      <a:pt x="12525" y="17822"/>
                    </a:lnTo>
                    <a:cubicBezTo>
                      <a:pt x="10699" y="16994"/>
                      <a:pt x="9200" y="16049"/>
                      <a:pt x="8087" y="15023"/>
                    </a:cubicBezTo>
                    <a:cubicBezTo>
                      <a:pt x="5559" y="12692"/>
                      <a:pt x="5172" y="9969"/>
                      <a:pt x="8668" y="7902"/>
                    </a:cubicBezTo>
                    <a:cubicBezTo>
                      <a:pt x="9760" y="7257"/>
                      <a:pt x="11195" y="6727"/>
                      <a:pt x="12860" y="6353"/>
                    </a:cubicBezTo>
                    <a:lnTo>
                      <a:pt x="212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" name="CustomShape 64"/>
              <p:cNvSpPr/>
              <p:nvPr/>
            </p:nvSpPr>
            <p:spPr>
              <a:xfrm rot="8313600">
                <a:off x="7228080" y="1330920"/>
                <a:ext cx="878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19120" h="21409">
                    <a:moveTo>
                      <a:pt x="13792" y="1550"/>
                    </a:moveTo>
                    <a:cubicBezTo>
                      <a:pt x="12407" y="414"/>
                      <a:pt x="9554" y="-191"/>
                      <a:pt x="6729" y="53"/>
                    </a:cubicBezTo>
                    <a:cubicBezTo>
                      <a:pt x="-1358" y="753"/>
                      <a:pt x="-2480" y="5766"/>
                      <a:pt x="5133" y="7181"/>
                    </a:cubicBezTo>
                    <a:cubicBezTo>
                      <a:pt x="3433" y="9886"/>
                      <a:pt x="3586" y="12726"/>
                      <a:pt x="5468" y="15346"/>
                    </a:cubicBezTo>
                    <a:cubicBezTo>
                      <a:pt x="6513" y="16803"/>
                      <a:pt x="8113" y="18207"/>
                      <a:pt x="10585" y="19331"/>
                    </a:cubicBezTo>
                    <a:cubicBezTo>
                      <a:pt x="12911" y="20389"/>
                      <a:pt x="15882" y="21113"/>
                      <a:pt x="19120" y="21409"/>
                    </a:cubicBezTo>
                    <a:lnTo>
                      <a:pt x="15424" y="17746"/>
                    </a:lnTo>
                    <a:cubicBezTo>
                      <a:pt x="13822" y="16928"/>
                      <a:pt x="12478" y="16015"/>
                      <a:pt x="11430" y="15032"/>
                    </a:cubicBezTo>
                    <a:cubicBezTo>
                      <a:pt x="8148" y="11953"/>
                      <a:pt x="7981" y="8287"/>
                      <a:pt x="12644" y="5649"/>
                    </a:cubicBezTo>
                    <a:cubicBezTo>
                      <a:pt x="13697" y="5053"/>
                      <a:pt x="14974" y="4544"/>
                      <a:pt x="16416" y="4146"/>
                    </a:cubicBezTo>
                    <a:lnTo>
                      <a:pt x="13792" y="15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" name="CustomShape 65"/>
              <p:cNvSpPr/>
              <p:nvPr/>
            </p:nvSpPr>
            <p:spPr>
              <a:xfrm rot="18945000">
                <a:off x="6956280" y="1334880"/>
                <a:ext cx="593640" cy="16200"/>
              </a:xfrm>
              <a:prstGeom prst="rect">
                <a:avLst/>
              </a:pr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" name="CustomShape 66"/>
              <p:cNvSpPr/>
              <p:nvPr/>
            </p:nvSpPr>
            <p:spPr>
              <a:xfrm rot="13218600">
                <a:off x="6999480" y="1415880"/>
                <a:ext cx="8460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951">
                    <a:moveTo>
                      <a:pt x="0" y="4441"/>
                    </a:moveTo>
                    <a:lnTo>
                      <a:pt x="0" y="20951"/>
                    </a:lnTo>
                    <a:cubicBezTo>
                      <a:pt x="3310" y="20061"/>
                      <a:pt x="6423" y="19061"/>
                      <a:pt x="9355" y="17965"/>
                    </a:cubicBezTo>
                    <a:cubicBezTo>
                      <a:pt x="12720" y="16706"/>
                      <a:pt x="16732" y="15376"/>
                      <a:pt x="20131" y="16573"/>
                    </a:cubicBezTo>
                    <a:cubicBezTo>
                      <a:pt x="20755" y="16793"/>
                      <a:pt x="21260" y="17095"/>
                      <a:pt x="21600" y="17448"/>
                    </a:cubicBezTo>
                    <a:lnTo>
                      <a:pt x="21600" y="771"/>
                    </a:lnTo>
                    <a:cubicBezTo>
                      <a:pt x="21021" y="560"/>
                      <a:pt x="20392" y="390"/>
                      <a:pt x="19727" y="268"/>
                    </a:cubicBezTo>
                    <a:cubicBezTo>
                      <a:pt x="14717" y="-649"/>
                      <a:pt x="9888" y="959"/>
                      <a:pt x="5650" y="2460"/>
                    </a:cubicBezTo>
                    <a:cubicBezTo>
                      <a:pt x="3785" y="3121"/>
                      <a:pt x="1905" y="3781"/>
                      <a:pt x="0" y="4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" name="CustomShape 67"/>
              <p:cNvSpPr/>
              <p:nvPr/>
            </p:nvSpPr>
            <p:spPr>
              <a:xfrm rot="13218600">
                <a:off x="7298640" y="1333800"/>
                <a:ext cx="251640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" name="CustomShape 68"/>
              <p:cNvSpPr/>
              <p:nvPr/>
            </p:nvSpPr>
            <p:spPr>
              <a:xfrm rot="13218600">
                <a:off x="7145640" y="1515240"/>
                <a:ext cx="251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" name="CustomShape 69"/>
              <p:cNvSpPr/>
              <p:nvPr/>
            </p:nvSpPr>
            <p:spPr>
              <a:xfrm rot="13218600">
                <a:off x="7132680" y="1628640"/>
                <a:ext cx="2088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87">
                    <a:moveTo>
                      <a:pt x="0" y="18970"/>
                    </a:moveTo>
                    <a:cubicBezTo>
                      <a:pt x="3501" y="20694"/>
                      <a:pt x="7102" y="21574"/>
                      <a:pt x="10718" y="21587"/>
                    </a:cubicBezTo>
                    <a:cubicBezTo>
                      <a:pt x="14389" y="21600"/>
                      <a:pt x="18046" y="20721"/>
                      <a:pt x="21600" y="18970"/>
                    </a:cubicBezTo>
                    <a:cubicBezTo>
                      <a:pt x="21467" y="15321"/>
                      <a:pt x="20814" y="11811"/>
                      <a:pt x="19711" y="8815"/>
                    </a:cubicBezTo>
                    <a:cubicBezTo>
                      <a:pt x="17685" y="3312"/>
                      <a:pt x="14379" y="25"/>
                      <a:pt x="10847" y="0"/>
                    </a:cubicBezTo>
                    <a:cubicBezTo>
                      <a:pt x="7950" y="16"/>
                      <a:pt x="5175" y="2217"/>
                      <a:pt x="3131" y="6120"/>
                    </a:cubicBezTo>
                    <a:cubicBezTo>
                      <a:pt x="1325" y="9569"/>
                      <a:pt x="216" y="14119"/>
                      <a:pt x="0" y="18970"/>
                    </a:cubicBezTo>
                    <a:close/>
                  </a:path>
                </a:pathLst>
              </a:custGeom>
              <a:solidFill>
                <a:srgbClr val="00AAE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" name="CustomShape 70"/>
              <p:cNvSpPr/>
              <p:nvPr/>
            </p:nvSpPr>
            <p:spPr>
              <a:xfrm rot="13218600">
                <a:off x="7140600" y="1394280"/>
                <a:ext cx="5616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858" name="CustomShape 71"/>
          <p:cNvSpPr/>
          <p:nvPr/>
        </p:nvSpPr>
        <p:spPr>
          <a:xfrm>
            <a:off x="4510080" y="109980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72"/>
          <p:cNvSpPr/>
          <p:nvPr/>
        </p:nvSpPr>
        <p:spPr>
          <a:xfrm>
            <a:off x="5875200" y="1527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73"/>
          <p:cNvSpPr/>
          <p:nvPr/>
        </p:nvSpPr>
        <p:spPr>
          <a:xfrm>
            <a:off x="2860920" y="1320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74"/>
          <p:cNvSpPr/>
          <p:nvPr/>
        </p:nvSpPr>
        <p:spPr>
          <a:xfrm>
            <a:off x="3325320" y="6555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2" name="CustomShape 75"/>
          <p:cNvSpPr/>
          <p:nvPr/>
        </p:nvSpPr>
        <p:spPr>
          <a:xfrm>
            <a:off x="5843160" y="33069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Arial"/>
              </a:rPr>
              <a:t>Esempi</a:t>
            </a:r>
            <a:endParaRPr lang="it-IT" sz="1200" b="0" strike="noStrike" spc="-1">
              <a:latin typeface="Arial"/>
            </a:endParaRPr>
          </a:p>
        </p:txBody>
      </p:sp>
      <p:grpSp>
        <p:nvGrpSpPr>
          <p:cNvPr id="863" name="Group 76"/>
          <p:cNvGrpSpPr/>
          <p:nvPr/>
        </p:nvGrpSpPr>
        <p:grpSpPr>
          <a:xfrm>
            <a:off x="71640" y="3186720"/>
            <a:ext cx="1069920" cy="1194840"/>
            <a:chOff x="71640" y="3186720"/>
            <a:chExt cx="1069920" cy="1194840"/>
          </a:xfrm>
        </p:grpSpPr>
        <p:sp>
          <p:nvSpPr>
            <p:cNvPr id="864" name="CustomShape 77"/>
            <p:cNvSpPr/>
            <p:nvPr/>
          </p:nvSpPr>
          <p:spPr>
            <a:xfrm>
              <a:off x="71640" y="31867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noFill/>
            <a:ln w="9360" cap="rnd">
              <a:solidFill>
                <a:srgbClr val="A0A0A3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CustomShape 78"/>
            <p:cNvSpPr/>
            <p:nvPr/>
          </p:nvSpPr>
          <p:spPr>
            <a:xfrm>
              <a:off x="151200" y="3275640"/>
              <a:ext cx="912240" cy="10184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6" name="CustomShape 79"/>
          <p:cNvSpPr/>
          <p:nvPr/>
        </p:nvSpPr>
        <p:spPr>
          <a:xfrm>
            <a:off x="0" y="33631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Hypergraph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867" name="CustomShape 80"/>
          <p:cNvSpPr/>
          <p:nvPr/>
        </p:nvSpPr>
        <p:spPr>
          <a:xfrm>
            <a:off x="1232280" y="318852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81"/>
          <p:cNvSpPr/>
          <p:nvPr/>
        </p:nvSpPr>
        <p:spPr>
          <a:xfrm>
            <a:off x="1079640" y="3355920"/>
            <a:ext cx="13752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Visualizzazione</a:t>
            </a:r>
            <a:endParaRPr lang="it-IT" sz="1000" b="0" strike="noStrike" spc="-1">
              <a:latin typeface="Arial"/>
            </a:endParaRPr>
          </a:p>
        </p:txBody>
      </p:sp>
      <p:sp>
        <p:nvSpPr>
          <p:cNvPr id="869" name="CustomShape 82"/>
          <p:cNvSpPr/>
          <p:nvPr/>
        </p:nvSpPr>
        <p:spPr>
          <a:xfrm>
            <a:off x="2382480" y="320328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0" name="CustomShape 83"/>
          <p:cNvSpPr/>
          <p:nvPr/>
        </p:nvSpPr>
        <p:spPr>
          <a:xfrm>
            <a:off x="2312280" y="33760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871" name="CustomShape 84"/>
          <p:cNvSpPr/>
          <p:nvPr/>
        </p:nvSpPr>
        <p:spPr>
          <a:xfrm>
            <a:off x="3534480" y="321912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2" name="CustomShape 85"/>
          <p:cNvSpPr/>
          <p:nvPr/>
        </p:nvSpPr>
        <p:spPr>
          <a:xfrm>
            <a:off x="3458520" y="33760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873" name="CustomShape 86"/>
          <p:cNvSpPr/>
          <p:nvPr/>
        </p:nvSpPr>
        <p:spPr>
          <a:xfrm>
            <a:off x="4695480" y="321912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4" name="CustomShape 87"/>
          <p:cNvSpPr/>
          <p:nvPr/>
        </p:nvSpPr>
        <p:spPr>
          <a:xfrm>
            <a:off x="4604400" y="33919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  <a:endParaRPr lang="it-IT" sz="1200" b="0" strike="noStrike" spc="-1" dirty="0">
              <a:latin typeface="Arial"/>
            </a:endParaRPr>
          </a:p>
        </p:txBody>
      </p:sp>
      <p:pic>
        <p:nvPicPr>
          <p:cNvPr id="91" name="Google Shape;216;p1">
            <a:extLst>
              <a:ext uri="{FF2B5EF4-FFF2-40B4-BE49-F238E27FC236}">
                <a16:creationId xmlns:a16="http://schemas.microsoft.com/office/drawing/2014/main" id="{54E14023-5BF5-4B9C-B75A-2CB5A2A5FCD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773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ttangolo 89">
            <a:extLst>
              <a:ext uri="{FF2B5EF4-FFF2-40B4-BE49-F238E27FC236}">
                <a16:creationId xmlns:a16="http://schemas.microsoft.com/office/drawing/2014/main" id="{2CD51184-5896-43DF-A67E-E1920A65B31D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787" name="CustomShape 1"/>
          <p:cNvSpPr/>
          <p:nvPr/>
        </p:nvSpPr>
        <p:spPr>
          <a:xfrm>
            <a:off x="0" y="0"/>
            <a:ext cx="9143280" cy="3278160"/>
          </a:xfrm>
          <a:prstGeom prst="rect">
            <a:avLst/>
          </a:prstGeom>
          <a:solidFill>
            <a:srgbClr val="009B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2"/>
          <p:cNvSpPr/>
          <p:nvPr/>
        </p:nvSpPr>
        <p:spPr>
          <a:xfrm rot="10800000">
            <a:off x="720" y="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rgbClr val="00668C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3"/>
          <p:cNvSpPr/>
          <p:nvPr/>
        </p:nvSpPr>
        <p:spPr>
          <a:xfrm>
            <a:off x="0" y="117576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4"/>
          <p:cNvSpPr/>
          <p:nvPr/>
        </p:nvSpPr>
        <p:spPr>
          <a:xfrm rot="10800000">
            <a:off x="4266000" y="0"/>
            <a:ext cx="4878000" cy="1130760"/>
          </a:xfrm>
          <a:custGeom>
            <a:avLst/>
            <a:gdLst/>
            <a:ahLst/>
            <a:cxnLst/>
            <a:rect l="l" t="t" r="r" b="b"/>
            <a:pathLst>
              <a:path w="21600" h="20657">
                <a:moveTo>
                  <a:pt x="0" y="1988"/>
                </a:moveTo>
                <a:lnTo>
                  <a:pt x="0" y="20657"/>
                </a:lnTo>
                <a:lnTo>
                  <a:pt x="21600" y="20657"/>
                </a:lnTo>
                <a:cubicBezTo>
                  <a:pt x="21228" y="18608"/>
                  <a:pt x="20675" y="17244"/>
                  <a:pt x="20062" y="16859"/>
                </a:cubicBezTo>
                <a:cubicBezTo>
                  <a:pt x="19407" y="16448"/>
                  <a:pt x="18741" y="17183"/>
                  <a:pt x="18223" y="18886"/>
                </a:cubicBezTo>
                <a:cubicBezTo>
                  <a:pt x="17971" y="17337"/>
                  <a:pt x="17582" y="16255"/>
                  <a:pt x="17140" y="15870"/>
                </a:cubicBezTo>
                <a:cubicBezTo>
                  <a:pt x="16675" y="15465"/>
                  <a:pt x="16190" y="15862"/>
                  <a:pt x="15797" y="16968"/>
                </a:cubicBezTo>
                <a:cubicBezTo>
                  <a:pt x="15861" y="12446"/>
                  <a:pt x="15238" y="8235"/>
                  <a:pt x="14234" y="6399"/>
                </a:cubicBezTo>
                <a:cubicBezTo>
                  <a:pt x="13127" y="4375"/>
                  <a:pt x="11828" y="5683"/>
                  <a:pt x="11072" y="9583"/>
                </a:cubicBezTo>
                <a:cubicBezTo>
                  <a:pt x="10555" y="7613"/>
                  <a:pt x="9855" y="6667"/>
                  <a:pt x="9155" y="6989"/>
                </a:cubicBezTo>
                <a:cubicBezTo>
                  <a:pt x="8591" y="7249"/>
                  <a:pt x="8068" y="8323"/>
                  <a:pt x="7677" y="10020"/>
                </a:cubicBezTo>
                <a:cubicBezTo>
                  <a:pt x="7192" y="5256"/>
                  <a:pt x="6189" y="1719"/>
                  <a:pt x="4973" y="481"/>
                </a:cubicBezTo>
                <a:cubicBezTo>
                  <a:pt x="3573" y="-943"/>
                  <a:pt x="2095" y="847"/>
                  <a:pt x="1105" y="5167"/>
                </a:cubicBezTo>
                <a:cubicBezTo>
                  <a:pt x="1009" y="4345"/>
                  <a:pt x="866" y="3632"/>
                  <a:pt x="689" y="3086"/>
                </a:cubicBezTo>
                <a:cubicBezTo>
                  <a:pt x="488" y="2468"/>
                  <a:pt x="250" y="2088"/>
                  <a:pt x="0" y="1988"/>
                </a:cubicBezTo>
                <a:close/>
              </a:path>
            </a:pathLst>
          </a:custGeom>
          <a:solidFill>
            <a:srgbClr val="0082B2">
              <a:alpha val="6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91" name="Group 5"/>
          <p:cNvGrpSpPr/>
          <p:nvPr/>
        </p:nvGrpSpPr>
        <p:grpSpPr>
          <a:xfrm>
            <a:off x="3783240" y="146880"/>
            <a:ext cx="665640" cy="608040"/>
            <a:chOff x="3783240" y="146880"/>
            <a:chExt cx="665640" cy="608040"/>
          </a:xfrm>
        </p:grpSpPr>
        <p:sp>
          <p:nvSpPr>
            <p:cNvPr id="792" name="CustomShape 6"/>
            <p:cNvSpPr/>
            <p:nvPr/>
          </p:nvSpPr>
          <p:spPr>
            <a:xfrm rot="2433000">
              <a:off x="4015080" y="284040"/>
              <a:ext cx="271800" cy="2505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" name="CustomShape 7"/>
            <p:cNvSpPr/>
            <p:nvPr/>
          </p:nvSpPr>
          <p:spPr>
            <a:xfrm rot="2433000">
              <a:off x="4178160" y="350280"/>
              <a:ext cx="123120" cy="109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6581" y="134"/>
                    <a:pt x="12773" y="3542"/>
                    <a:pt x="16915" y="9310"/>
                  </a:cubicBezTo>
                  <a:cubicBezTo>
                    <a:pt x="19451" y="12842"/>
                    <a:pt x="21073" y="17095"/>
                    <a:pt x="21600" y="21600"/>
                  </a:cubicBezTo>
                  <a:lnTo>
                    <a:pt x="6732" y="20531"/>
                  </a:lnTo>
                  <a:cubicBezTo>
                    <a:pt x="8982" y="17836"/>
                    <a:pt x="10006" y="14122"/>
                    <a:pt x="9507" y="10464"/>
                  </a:cubicBezTo>
                  <a:cubicBezTo>
                    <a:pt x="8759" y="4977"/>
                    <a:pt x="4882" y="710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" name="CustomShape 8"/>
            <p:cNvSpPr/>
            <p:nvPr/>
          </p:nvSpPr>
          <p:spPr>
            <a:xfrm rot="2433000">
              <a:off x="4096800" y="290880"/>
              <a:ext cx="48960" cy="489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" name="CustomShape 9"/>
            <p:cNvSpPr/>
            <p:nvPr/>
          </p:nvSpPr>
          <p:spPr>
            <a:xfrm rot="2433000">
              <a:off x="3762000" y="357480"/>
              <a:ext cx="714240" cy="1789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" name="CustomShape 10"/>
            <p:cNvSpPr/>
            <p:nvPr/>
          </p:nvSpPr>
          <p:spPr>
            <a:xfrm rot="2433000">
              <a:off x="3753000" y="371520"/>
              <a:ext cx="714240" cy="171720"/>
            </a:xfrm>
            <a:custGeom>
              <a:avLst/>
              <a:gdLst/>
              <a:ahLst/>
              <a:cxnLst/>
              <a:rect l="l" t="t" r="r" b="b"/>
              <a:pathLst>
                <a:path w="21600" h="21070">
                  <a:moveTo>
                    <a:pt x="0" y="9124"/>
                  </a:moveTo>
                  <a:cubicBezTo>
                    <a:pt x="88" y="10438"/>
                    <a:pt x="219" y="11697"/>
                    <a:pt x="391" y="12868"/>
                  </a:cubicBezTo>
                  <a:cubicBezTo>
                    <a:pt x="626" y="14474"/>
                    <a:pt x="933" y="15889"/>
                    <a:pt x="1296" y="17042"/>
                  </a:cubicBezTo>
                  <a:cubicBezTo>
                    <a:pt x="4496" y="19809"/>
                    <a:pt x="7760" y="21158"/>
                    <a:pt x="11032" y="21066"/>
                  </a:cubicBezTo>
                  <a:cubicBezTo>
                    <a:pt x="14158" y="20978"/>
                    <a:pt x="17272" y="19575"/>
                    <a:pt x="20326" y="16881"/>
                  </a:cubicBezTo>
                  <a:cubicBezTo>
                    <a:pt x="20659" y="15925"/>
                    <a:pt x="20943" y="14720"/>
                    <a:pt x="21164" y="13331"/>
                  </a:cubicBezTo>
                  <a:cubicBezTo>
                    <a:pt x="21372" y="12020"/>
                    <a:pt x="21520" y="10567"/>
                    <a:pt x="21600" y="9042"/>
                  </a:cubicBezTo>
                  <a:cubicBezTo>
                    <a:pt x="17940" y="2628"/>
                    <a:pt x="13975" y="-442"/>
                    <a:pt x="9989" y="52"/>
                  </a:cubicBezTo>
                  <a:cubicBezTo>
                    <a:pt x="6547" y="478"/>
                    <a:pt x="3157" y="3557"/>
                    <a:pt x="0" y="9124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" name="CustomShape 11"/>
            <p:cNvSpPr/>
            <p:nvPr/>
          </p:nvSpPr>
          <p:spPr>
            <a:xfrm rot="2433000">
              <a:off x="3763080" y="421920"/>
              <a:ext cx="636120" cy="1386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6AAA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" name="CustomShape 12"/>
            <p:cNvSpPr/>
            <p:nvPr/>
          </p:nvSpPr>
          <p:spPr>
            <a:xfrm rot="2433000">
              <a:off x="3966840" y="465840"/>
              <a:ext cx="228240" cy="493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99" name="CustomShape 13"/>
          <p:cNvSpPr/>
          <p:nvPr/>
        </p:nvSpPr>
        <p:spPr>
          <a:xfrm>
            <a:off x="4987440" y="57312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14"/>
          <p:cNvSpPr/>
          <p:nvPr/>
        </p:nvSpPr>
        <p:spPr>
          <a:xfrm>
            <a:off x="6797160" y="-309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15"/>
          <p:cNvSpPr/>
          <p:nvPr/>
        </p:nvSpPr>
        <p:spPr>
          <a:xfrm>
            <a:off x="7273440" y="6580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16"/>
          <p:cNvSpPr/>
          <p:nvPr/>
        </p:nvSpPr>
        <p:spPr>
          <a:xfrm>
            <a:off x="8236440" y="21081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17"/>
          <p:cNvSpPr/>
          <p:nvPr/>
        </p:nvSpPr>
        <p:spPr>
          <a:xfrm>
            <a:off x="8681040" y="255276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18"/>
          <p:cNvSpPr/>
          <p:nvPr/>
        </p:nvSpPr>
        <p:spPr>
          <a:xfrm>
            <a:off x="7835400" y="2070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19"/>
          <p:cNvSpPr/>
          <p:nvPr/>
        </p:nvSpPr>
        <p:spPr>
          <a:xfrm>
            <a:off x="5263560" y="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20"/>
          <p:cNvSpPr/>
          <p:nvPr/>
        </p:nvSpPr>
        <p:spPr>
          <a:xfrm>
            <a:off x="2644200" y="954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8" name="Group 22"/>
          <p:cNvGrpSpPr/>
          <p:nvPr/>
        </p:nvGrpSpPr>
        <p:grpSpPr>
          <a:xfrm>
            <a:off x="5450040" y="18720"/>
            <a:ext cx="1002960" cy="1044360"/>
            <a:chOff x="5450040" y="18720"/>
            <a:chExt cx="1002960" cy="1044360"/>
          </a:xfrm>
        </p:grpSpPr>
        <p:sp>
          <p:nvSpPr>
            <p:cNvPr id="809" name="CustomShape 23"/>
            <p:cNvSpPr/>
            <p:nvPr/>
          </p:nvSpPr>
          <p:spPr>
            <a:xfrm rot="18444000">
              <a:off x="5795640" y="62784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" name="CustomShape 24"/>
            <p:cNvSpPr/>
            <p:nvPr/>
          </p:nvSpPr>
          <p:spPr>
            <a:xfrm rot="18444000">
              <a:off x="5900400" y="70812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1" name="CustomShape 25"/>
            <p:cNvSpPr/>
            <p:nvPr/>
          </p:nvSpPr>
          <p:spPr>
            <a:xfrm rot="7644600">
              <a:off x="6122880" y="42228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CustomShape 26"/>
            <p:cNvSpPr/>
            <p:nvPr/>
          </p:nvSpPr>
          <p:spPr>
            <a:xfrm rot="7644600">
              <a:off x="6018120" y="34200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" name="CustomShape 27"/>
            <p:cNvSpPr/>
            <p:nvPr/>
          </p:nvSpPr>
          <p:spPr>
            <a:xfrm rot="18444000">
              <a:off x="5878800" y="263520"/>
              <a:ext cx="270720" cy="5515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" name="CustomShape 28"/>
            <p:cNvSpPr/>
            <p:nvPr/>
          </p:nvSpPr>
          <p:spPr>
            <a:xfrm rot="18444000">
              <a:off x="5878800" y="435600"/>
              <a:ext cx="270720" cy="207360"/>
            </a:xfrm>
            <a:prstGeom prst="rect">
              <a:avLst/>
            </a:prstGeom>
            <a:solidFill>
              <a:srgbClr val="B0B1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" name="CustomShape 29"/>
            <p:cNvSpPr/>
            <p:nvPr/>
          </p:nvSpPr>
          <p:spPr>
            <a:xfrm rot="18444000">
              <a:off x="5958360" y="458640"/>
              <a:ext cx="111960" cy="1616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16" name="Group 30"/>
            <p:cNvGrpSpPr/>
            <p:nvPr/>
          </p:nvGrpSpPr>
          <p:grpSpPr>
            <a:xfrm>
              <a:off x="5742000" y="319320"/>
              <a:ext cx="102600" cy="102240"/>
              <a:chOff x="5742000" y="319320"/>
              <a:chExt cx="102600" cy="102240"/>
            </a:xfrm>
          </p:grpSpPr>
          <p:sp>
            <p:nvSpPr>
              <p:cNvPr id="817" name="CustomShape 31"/>
              <p:cNvSpPr/>
              <p:nvPr/>
            </p:nvSpPr>
            <p:spPr>
              <a:xfrm rot="18444000">
                <a:off x="5756400" y="333720"/>
                <a:ext cx="73080" cy="730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" name="CustomShape 32"/>
              <p:cNvSpPr/>
              <p:nvPr/>
            </p:nvSpPr>
            <p:spPr>
              <a:xfrm rot="18444000">
                <a:off x="5773320" y="351000"/>
                <a:ext cx="3888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19" name="CustomShape 33"/>
            <p:cNvSpPr/>
            <p:nvPr/>
          </p:nvSpPr>
          <p:spPr>
            <a:xfrm rot="18444000">
              <a:off x="5588280" y="7434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" name="CustomShape 34"/>
            <p:cNvSpPr/>
            <p:nvPr/>
          </p:nvSpPr>
          <p:spPr>
            <a:xfrm rot="18444000">
              <a:off x="5650920" y="844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" name="CustomShape 35"/>
            <p:cNvSpPr/>
            <p:nvPr/>
          </p:nvSpPr>
          <p:spPr>
            <a:xfrm rot="18444000">
              <a:off x="5580720" y="790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CustomShape 36"/>
            <p:cNvSpPr/>
            <p:nvPr/>
          </p:nvSpPr>
          <p:spPr>
            <a:xfrm rot="7644600">
              <a:off x="6066720" y="1260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" name="CustomShape 37"/>
            <p:cNvSpPr/>
            <p:nvPr/>
          </p:nvSpPr>
          <p:spPr>
            <a:xfrm rot="7644600">
              <a:off x="6063120" y="16488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" name="CustomShape 38"/>
            <p:cNvSpPr/>
            <p:nvPr/>
          </p:nvSpPr>
          <p:spPr>
            <a:xfrm rot="7644600">
              <a:off x="6133320" y="21852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5" name="Group 39"/>
            <p:cNvGrpSpPr/>
            <p:nvPr/>
          </p:nvGrpSpPr>
          <p:grpSpPr>
            <a:xfrm>
              <a:off x="5450040" y="60480"/>
              <a:ext cx="417600" cy="420120"/>
              <a:chOff x="5450040" y="60480"/>
              <a:chExt cx="417600" cy="420120"/>
            </a:xfrm>
          </p:grpSpPr>
          <p:sp>
            <p:nvSpPr>
              <p:cNvPr id="826" name="CustomShape 40"/>
              <p:cNvSpPr/>
              <p:nvPr/>
            </p:nvSpPr>
            <p:spPr>
              <a:xfrm rot="7644600" flipH="1">
                <a:off x="5472720" y="210600"/>
                <a:ext cx="15084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7" name="CustomShape 41"/>
              <p:cNvSpPr/>
              <p:nvPr/>
            </p:nvSpPr>
            <p:spPr>
              <a:xfrm rot="7644600">
                <a:off x="5563800" y="92160"/>
                <a:ext cx="147240" cy="136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8" name="CustomShape 42"/>
              <p:cNvSpPr/>
              <p:nvPr/>
            </p:nvSpPr>
            <p:spPr>
              <a:xfrm rot="18444000">
                <a:off x="5544000" y="221400"/>
                <a:ext cx="322200" cy="163080"/>
              </a:xfrm>
              <a:custGeom>
                <a:avLst/>
                <a:gdLst/>
                <a:ahLst/>
                <a:cxnLst/>
                <a:rect l="l" t="t" r="r" b="b"/>
                <a:pathLst>
                  <a:path w="21498" h="21515">
                    <a:moveTo>
                      <a:pt x="3" y="0"/>
                    </a:moveTo>
                    <a:lnTo>
                      <a:pt x="21496" y="0"/>
                    </a:lnTo>
                    <a:cubicBezTo>
                      <a:pt x="21547" y="5285"/>
                      <a:pt x="20589" y="10414"/>
                      <a:pt x="18811" y="14369"/>
                    </a:cubicBezTo>
                    <a:cubicBezTo>
                      <a:pt x="16734" y="18992"/>
                      <a:pt x="13739" y="21600"/>
                      <a:pt x="10609" y="21513"/>
                    </a:cubicBezTo>
                    <a:cubicBezTo>
                      <a:pt x="7422" y="21448"/>
                      <a:pt x="4414" y="18595"/>
                      <a:pt x="2397" y="13726"/>
                    </a:cubicBezTo>
                    <a:cubicBezTo>
                      <a:pt x="796" y="9859"/>
                      <a:pt x="-53" y="4992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9" name="CustomShape 43"/>
              <p:cNvSpPr/>
              <p:nvPr/>
            </p:nvSpPr>
            <p:spPr>
              <a:xfrm rot="18444000">
                <a:off x="5518440" y="155160"/>
                <a:ext cx="4644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830" name="Group 44"/>
          <p:cNvGrpSpPr/>
          <p:nvPr/>
        </p:nvGrpSpPr>
        <p:grpSpPr>
          <a:xfrm>
            <a:off x="6909480" y="95400"/>
            <a:ext cx="2092320" cy="1720800"/>
            <a:chOff x="6909480" y="95400"/>
            <a:chExt cx="2092320" cy="1720800"/>
          </a:xfrm>
        </p:grpSpPr>
        <p:sp>
          <p:nvSpPr>
            <p:cNvPr id="831" name="CustomShape 45"/>
            <p:cNvSpPr/>
            <p:nvPr/>
          </p:nvSpPr>
          <p:spPr>
            <a:xfrm>
              <a:off x="7244640" y="95400"/>
              <a:ext cx="1757160" cy="1597320"/>
            </a:xfrm>
            <a:prstGeom prst="ellipse">
              <a:avLst/>
            </a:prstGeom>
            <a:solidFill>
              <a:srgbClr val="C3B38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32" name="Group 46"/>
            <p:cNvGrpSpPr/>
            <p:nvPr/>
          </p:nvGrpSpPr>
          <p:grpSpPr>
            <a:xfrm>
              <a:off x="6909480" y="217440"/>
              <a:ext cx="2063880" cy="1598760"/>
              <a:chOff x="6909480" y="217440"/>
              <a:chExt cx="2063880" cy="1598760"/>
            </a:xfrm>
          </p:grpSpPr>
          <p:sp>
            <p:nvSpPr>
              <p:cNvPr id="833" name="CustomShape 47"/>
              <p:cNvSpPr/>
              <p:nvPr/>
            </p:nvSpPr>
            <p:spPr>
              <a:xfrm>
                <a:off x="7444800" y="217440"/>
                <a:ext cx="1528560" cy="1389240"/>
              </a:xfrm>
              <a:prstGeom prst="ellipse">
                <a:avLst/>
              </a:prstGeom>
              <a:solidFill>
                <a:srgbClr val="CAB99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4" name="CustomShape 48"/>
              <p:cNvSpPr/>
              <p:nvPr/>
            </p:nvSpPr>
            <p:spPr>
              <a:xfrm>
                <a:off x="8007840" y="1524600"/>
                <a:ext cx="169920" cy="109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5" name="CustomShape 49"/>
              <p:cNvSpPr/>
              <p:nvPr/>
            </p:nvSpPr>
            <p:spPr>
              <a:xfrm rot="2105400">
                <a:off x="7716240" y="1443600"/>
                <a:ext cx="164160" cy="113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6" name="CustomShape 50"/>
              <p:cNvSpPr/>
              <p:nvPr/>
            </p:nvSpPr>
            <p:spPr>
              <a:xfrm rot="3195600">
                <a:off x="7378200" y="1170000"/>
                <a:ext cx="107280" cy="586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7" name="CustomShape 51"/>
              <p:cNvSpPr/>
              <p:nvPr/>
            </p:nvSpPr>
            <p:spPr>
              <a:xfrm rot="567000">
                <a:off x="7903080" y="1398960"/>
                <a:ext cx="114120" cy="55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" name="CustomShape 52"/>
              <p:cNvSpPr/>
              <p:nvPr/>
            </p:nvSpPr>
            <p:spPr>
              <a:xfrm rot="3616800">
                <a:off x="7479360" y="885960"/>
                <a:ext cx="304920" cy="2131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" name="CustomShape 53"/>
              <p:cNvSpPr/>
              <p:nvPr/>
            </p:nvSpPr>
            <p:spPr>
              <a:xfrm rot="7100400">
                <a:off x="7583760" y="522360"/>
                <a:ext cx="105840" cy="59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" name="CustomShape 54"/>
              <p:cNvSpPr/>
              <p:nvPr/>
            </p:nvSpPr>
            <p:spPr>
              <a:xfrm rot="6343200">
                <a:off x="7352640" y="711360"/>
                <a:ext cx="160200" cy="925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" name="CustomShape 55"/>
              <p:cNvSpPr/>
              <p:nvPr/>
            </p:nvSpPr>
            <p:spPr>
              <a:xfrm rot="19680600">
                <a:off x="8405280" y="1449360"/>
                <a:ext cx="111240" cy="568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" name="CustomShape 56"/>
              <p:cNvSpPr/>
              <p:nvPr/>
            </p:nvSpPr>
            <p:spPr>
              <a:xfrm rot="2406600">
                <a:off x="7479360" y="1235160"/>
                <a:ext cx="319680" cy="1360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" name="CustomShape 57"/>
              <p:cNvSpPr/>
              <p:nvPr/>
            </p:nvSpPr>
            <p:spPr>
              <a:xfrm rot="13218600">
                <a:off x="6938280" y="1362240"/>
                <a:ext cx="114840" cy="131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328">
                    <a:moveTo>
                      <a:pt x="0" y="417"/>
                    </a:moveTo>
                    <a:lnTo>
                      <a:pt x="0" y="19114"/>
                    </a:lnTo>
                    <a:cubicBezTo>
                      <a:pt x="540" y="19545"/>
                      <a:pt x="1194" y="19872"/>
                      <a:pt x="1913" y="20070"/>
                    </a:cubicBezTo>
                    <a:cubicBezTo>
                      <a:pt x="6396" y="21301"/>
                      <a:pt x="10130" y="17774"/>
                      <a:pt x="14478" y="17052"/>
                    </a:cubicBezTo>
                    <a:cubicBezTo>
                      <a:pt x="16945" y="16642"/>
                      <a:pt x="19509" y="17131"/>
                      <a:pt x="21493" y="18389"/>
                    </a:cubicBezTo>
                    <a:lnTo>
                      <a:pt x="21600" y="1294"/>
                    </a:lnTo>
                    <a:cubicBezTo>
                      <a:pt x="19457" y="88"/>
                      <a:pt x="16772" y="-299"/>
                      <a:pt x="14248" y="235"/>
                    </a:cubicBezTo>
                    <a:cubicBezTo>
                      <a:pt x="11777" y="758"/>
                      <a:pt x="9675" y="2145"/>
                      <a:pt x="7138" y="2506"/>
                    </a:cubicBezTo>
                    <a:cubicBezTo>
                      <a:pt x="4471" y="2884"/>
                      <a:pt x="1756" y="2090"/>
                      <a:pt x="0" y="417"/>
                    </a:cubicBezTo>
                    <a:close/>
                  </a:path>
                </a:pathLst>
              </a:custGeom>
              <a:solidFill>
                <a:srgbClr val="D52F4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4" name="CustomShape 58"/>
              <p:cNvSpPr/>
              <p:nvPr/>
            </p:nvSpPr>
            <p:spPr>
              <a:xfrm rot="13218600">
                <a:off x="7012080" y="1397520"/>
                <a:ext cx="21600" cy="13824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21600">
                    <a:moveTo>
                      <a:pt x="20530" y="17037"/>
                    </a:moveTo>
                    <a:cubicBezTo>
                      <a:pt x="21437" y="17681"/>
                      <a:pt x="19747" y="18348"/>
                      <a:pt x="16329" y="18695"/>
                    </a:cubicBezTo>
                    <a:cubicBezTo>
                      <a:pt x="14200" y="18912"/>
                      <a:pt x="11644" y="18968"/>
                      <a:pt x="9345" y="19129"/>
                    </a:cubicBezTo>
                    <a:cubicBezTo>
                      <a:pt x="3416" y="19543"/>
                      <a:pt x="-163" y="20547"/>
                      <a:pt x="535" y="21600"/>
                    </a:cubicBezTo>
                    <a:lnTo>
                      <a:pt x="0" y="0"/>
                    </a:lnTo>
                    <a:lnTo>
                      <a:pt x="18742" y="0"/>
                    </a:lnTo>
                    <a:lnTo>
                      <a:pt x="20530" y="17037"/>
                    </a:lnTo>
                    <a:close/>
                  </a:path>
                </a:pathLst>
              </a:custGeom>
              <a:solidFill>
                <a:srgbClr val="B2253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5" name="CustomShape 59"/>
              <p:cNvSpPr/>
              <p:nvPr/>
            </p:nvSpPr>
            <p:spPr>
              <a:xfrm rot="13218600">
                <a:off x="7574400" y="129564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12143" y="106"/>
                    </a:moveTo>
                    <a:lnTo>
                      <a:pt x="12143" y="14144"/>
                    </a:lnTo>
                    <a:lnTo>
                      <a:pt x="5274" y="14144"/>
                    </a:lnTo>
                    <a:cubicBezTo>
                      <a:pt x="2264" y="14368"/>
                      <a:pt x="0" y="15934"/>
                      <a:pt x="0" y="17793"/>
                    </a:cubicBezTo>
                    <a:cubicBezTo>
                      <a:pt x="0" y="19652"/>
                      <a:pt x="2264" y="21218"/>
                      <a:pt x="5274" y="21443"/>
                    </a:cubicBezTo>
                    <a:lnTo>
                      <a:pt x="12272" y="21443"/>
                    </a:lnTo>
                    <a:cubicBezTo>
                      <a:pt x="14812" y="21600"/>
                      <a:pt x="17329" y="21032"/>
                      <a:pt x="19096" y="19902"/>
                    </a:cubicBezTo>
                    <a:cubicBezTo>
                      <a:pt x="20775" y="18828"/>
                      <a:pt x="21600" y="17357"/>
                      <a:pt x="21352" y="15878"/>
                    </a:cubicBezTo>
                    <a:lnTo>
                      <a:pt x="21352" y="0"/>
                    </a:lnTo>
                    <a:lnTo>
                      <a:pt x="1214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6" name="CustomShape 60"/>
              <p:cNvSpPr/>
              <p:nvPr/>
            </p:nvSpPr>
            <p:spPr>
              <a:xfrm rot="13218600">
                <a:off x="7471440" y="120852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9253" y="106"/>
                    </a:moveTo>
                    <a:lnTo>
                      <a:pt x="9253" y="14144"/>
                    </a:lnTo>
                    <a:lnTo>
                      <a:pt x="16122" y="14144"/>
                    </a:lnTo>
                    <a:cubicBezTo>
                      <a:pt x="19132" y="14368"/>
                      <a:pt x="21396" y="15934"/>
                      <a:pt x="21396" y="17793"/>
                    </a:cubicBezTo>
                    <a:cubicBezTo>
                      <a:pt x="21396" y="19652"/>
                      <a:pt x="19132" y="21218"/>
                      <a:pt x="16122" y="21443"/>
                    </a:cubicBezTo>
                    <a:lnTo>
                      <a:pt x="9124" y="21443"/>
                    </a:lnTo>
                    <a:cubicBezTo>
                      <a:pt x="6584" y="21600"/>
                      <a:pt x="4067" y="21032"/>
                      <a:pt x="2300" y="19902"/>
                    </a:cubicBezTo>
                    <a:cubicBezTo>
                      <a:pt x="621" y="18828"/>
                      <a:pt x="-204" y="17357"/>
                      <a:pt x="44" y="15878"/>
                    </a:cubicBezTo>
                    <a:lnTo>
                      <a:pt x="44" y="0"/>
                    </a:lnTo>
                    <a:lnTo>
                      <a:pt x="925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7" name="CustomShape 61"/>
              <p:cNvSpPr/>
              <p:nvPr/>
            </p:nvSpPr>
            <p:spPr>
              <a:xfrm rot="10064400">
                <a:off x="7091280" y="1687320"/>
                <a:ext cx="100440" cy="194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8" name="CustomShape 62"/>
              <p:cNvSpPr/>
              <p:nvPr/>
            </p:nvSpPr>
            <p:spPr>
              <a:xfrm rot="13218600">
                <a:off x="7069320" y="1681920"/>
                <a:ext cx="4752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9" name="CustomShape 63"/>
              <p:cNvSpPr/>
              <p:nvPr/>
            </p:nvSpPr>
            <p:spPr>
              <a:xfrm rot="13218600">
                <a:off x="7470000" y="1472400"/>
                <a:ext cx="8784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21236" h="21600">
                    <a:moveTo>
                      <a:pt x="21236" y="0"/>
                    </a:moveTo>
                    <a:cubicBezTo>
                      <a:pt x="18825" y="149"/>
                      <a:pt x="16482" y="451"/>
                      <a:pt x="14290" y="896"/>
                    </a:cubicBezTo>
                    <a:cubicBezTo>
                      <a:pt x="6317" y="2515"/>
                      <a:pt x="999" y="5784"/>
                      <a:pt x="323" y="9482"/>
                    </a:cubicBezTo>
                    <a:cubicBezTo>
                      <a:pt x="-364" y="11483"/>
                      <a:pt x="60" y="13483"/>
                      <a:pt x="1462" y="15347"/>
                    </a:cubicBezTo>
                    <a:cubicBezTo>
                      <a:pt x="2594" y="16852"/>
                      <a:pt x="4389" y="18298"/>
                      <a:pt x="7149" y="19457"/>
                    </a:cubicBezTo>
                    <a:cubicBezTo>
                      <a:pt x="9739" y="20545"/>
                      <a:pt x="13038" y="21290"/>
                      <a:pt x="16632" y="21600"/>
                    </a:cubicBezTo>
                    <a:lnTo>
                      <a:pt x="12525" y="17822"/>
                    </a:lnTo>
                    <a:cubicBezTo>
                      <a:pt x="10699" y="16994"/>
                      <a:pt x="9200" y="16049"/>
                      <a:pt x="8087" y="15023"/>
                    </a:cubicBezTo>
                    <a:cubicBezTo>
                      <a:pt x="5559" y="12692"/>
                      <a:pt x="5172" y="9969"/>
                      <a:pt x="8668" y="7902"/>
                    </a:cubicBezTo>
                    <a:cubicBezTo>
                      <a:pt x="9760" y="7257"/>
                      <a:pt x="11195" y="6727"/>
                      <a:pt x="12860" y="6353"/>
                    </a:cubicBezTo>
                    <a:lnTo>
                      <a:pt x="212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0" name="CustomShape 64"/>
              <p:cNvSpPr/>
              <p:nvPr/>
            </p:nvSpPr>
            <p:spPr>
              <a:xfrm rot="8313600">
                <a:off x="7228080" y="1330920"/>
                <a:ext cx="878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19120" h="21409">
                    <a:moveTo>
                      <a:pt x="13792" y="1550"/>
                    </a:moveTo>
                    <a:cubicBezTo>
                      <a:pt x="12407" y="414"/>
                      <a:pt x="9554" y="-191"/>
                      <a:pt x="6729" y="53"/>
                    </a:cubicBezTo>
                    <a:cubicBezTo>
                      <a:pt x="-1358" y="753"/>
                      <a:pt x="-2480" y="5766"/>
                      <a:pt x="5133" y="7181"/>
                    </a:cubicBezTo>
                    <a:cubicBezTo>
                      <a:pt x="3433" y="9886"/>
                      <a:pt x="3586" y="12726"/>
                      <a:pt x="5468" y="15346"/>
                    </a:cubicBezTo>
                    <a:cubicBezTo>
                      <a:pt x="6513" y="16803"/>
                      <a:pt x="8113" y="18207"/>
                      <a:pt x="10585" y="19331"/>
                    </a:cubicBezTo>
                    <a:cubicBezTo>
                      <a:pt x="12911" y="20389"/>
                      <a:pt x="15882" y="21113"/>
                      <a:pt x="19120" y="21409"/>
                    </a:cubicBezTo>
                    <a:lnTo>
                      <a:pt x="15424" y="17746"/>
                    </a:lnTo>
                    <a:cubicBezTo>
                      <a:pt x="13822" y="16928"/>
                      <a:pt x="12478" y="16015"/>
                      <a:pt x="11430" y="15032"/>
                    </a:cubicBezTo>
                    <a:cubicBezTo>
                      <a:pt x="8148" y="11953"/>
                      <a:pt x="7981" y="8287"/>
                      <a:pt x="12644" y="5649"/>
                    </a:cubicBezTo>
                    <a:cubicBezTo>
                      <a:pt x="13697" y="5053"/>
                      <a:pt x="14974" y="4544"/>
                      <a:pt x="16416" y="4146"/>
                    </a:cubicBezTo>
                    <a:lnTo>
                      <a:pt x="13792" y="15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1" name="CustomShape 65"/>
              <p:cNvSpPr/>
              <p:nvPr/>
            </p:nvSpPr>
            <p:spPr>
              <a:xfrm rot="18945000">
                <a:off x="6956280" y="1334880"/>
                <a:ext cx="593640" cy="16200"/>
              </a:xfrm>
              <a:prstGeom prst="rect">
                <a:avLst/>
              </a:pr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2" name="CustomShape 66"/>
              <p:cNvSpPr/>
              <p:nvPr/>
            </p:nvSpPr>
            <p:spPr>
              <a:xfrm rot="13218600">
                <a:off x="6999480" y="1415880"/>
                <a:ext cx="8460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951">
                    <a:moveTo>
                      <a:pt x="0" y="4441"/>
                    </a:moveTo>
                    <a:lnTo>
                      <a:pt x="0" y="20951"/>
                    </a:lnTo>
                    <a:cubicBezTo>
                      <a:pt x="3310" y="20061"/>
                      <a:pt x="6423" y="19061"/>
                      <a:pt x="9355" y="17965"/>
                    </a:cubicBezTo>
                    <a:cubicBezTo>
                      <a:pt x="12720" y="16706"/>
                      <a:pt x="16732" y="15376"/>
                      <a:pt x="20131" y="16573"/>
                    </a:cubicBezTo>
                    <a:cubicBezTo>
                      <a:pt x="20755" y="16793"/>
                      <a:pt x="21260" y="17095"/>
                      <a:pt x="21600" y="17448"/>
                    </a:cubicBezTo>
                    <a:lnTo>
                      <a:pt x="21600" y="771"/>
                    </a:lnTo>
                    <a:cubicBezTo>
                      <a:pt x="21021" y="560"/>
                      <a:pt x="20392" y="390"/>
                      <a:pt x="19727" y="268"/>
                    </a:cubicBezTo>
                    <a:cubicBezTo>
                      <a:pt x="14717" y="-649"/>
                      <a:pt x="9888" y="959"/>
                      <a:pt x="5650" y="2460"/>
                    </a:cubicBezTo>
                    <a:cubicBezTo>
                      <a:pt x="3785" y="3121"/>
                      <a:pt x="1905" y="3781"/>
                      <a:pt x="0" y="4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3" name="CustomShape 67"/>
              <p:cNvSpPr/>
              <p:nvPr/>
            </p:nvSpPr>
            <p:spPr>
              <a:xfrm rot="13218600">
                <a:off x="7298640" y="1333800"/>
                <a:ext cx="251640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4" name="CustomShape 68"/>
              <p:cNvSpPr/>
              <p:nvPr/>
            </p:nvSpPr>
            <p:spPr>
              <a:xfrm rot="13218600">
                <a:off x="7145640" y="1515240"/>
                <a:ext cx="251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5" name="CustomShape 69"/>
              <p:cNvSpPr/>
              <p:nvPr/>
            </p:nvSpPr>
            <p:spPr>
              <a:xfrm rot="13218600">
                <a:off x="7132680" y="1628640"/>
                <a:ext cx="2088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87">
                    <a:moveTo>
                      <a:pt x="0" y="18970"/>
                    </a:moveTo>
                    <a:cubicBezTo>
                      <a:pt x="3501" y="20694"/>
                      <a:pt x="7102" y="21574"/>
                      <a:pt x="10718" y="21587"/>
                    </a:cubicBezTo>
                    <a:cubicBezTo>
                      <a:pt x="14389" y="21600"/>
                      <a:pt x="18046" y="20721"/>
                      <a:pt x="21600" y="18970"/>
                    </a:cubicBezTo>
                    <a:cubicBezTo>
                      <a:pt x="21467" y="15321"/>
                      <a:pt x="20814" y="11811"/>
                      <a:pt x="19711" y="8815"/>
                    </a:cubicBezTo>
                    <a:cubicBezTo>
                      <a:pt x="17685" y="3312"/>
                      <a:pt x="14379" y="25"/>
                      <a:pt x="10847" y="0"/>
                    </a:cubicBezTo>
                    <a:cubicBezTo>
                      <a:pt x="7950" y="16"/>
                      <a:pt x="5175" y="2217"/>
                      <a:pt x="3131" y="6120"/>
                    </a:cubicBezTo>
                    <a:cubicBezTo>
                      <a:pt x="1325" y="9569"/>
                      <a:pt x="216" y="14119"/>
                      <a:pt x="0" y="18970"/>
                    </a:cubicBezTo>
                    <a:close/>
                  </a:path>
                </a:pathLst>
              </a:custGeom>
              <a:solidFill>
                <a:srgbClr val="00AAE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6" name="CustomShape 70"/>
              <p:cNvSpPr/>
              <p:nvPr/>
            </p:nvSpPr>
            <p:spPr>
              <a:xfrm rot="13218600">
                <a:off x="7140600" y="1394280"/>
                <a:ext cx="5616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858" name="CustomShape 71"/>
          <p:cNvSpPr/>
          <p:nvPr/>
        </p:nvSpPr>
        <p:spPr>
          <a:xfrm>
            <a:off x="4510080" y="109980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72"/>
          <p:cNvSpPr/>
          <p:nvPr/>
        </p:nvSpPr>
        <p:spPr>
          <a:xfrm>
            <a:off x="5875200" y="1527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73"/>
          <p:cNvSpPr/>
          <p:nvPr/>
        </p:nvSpPr>
        <p:spPr>
          <a:xfrm>
            <a:off x="2860920" y="1320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74"/>
          <p:cNvSpPr/>
          <p:nvPr/>
        </p:nvSpPr>
        <p:spPr>
          <a:xfrm>
            <a:off x="3325320" y="6555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Google Shape;216;p1">
            <a:extLst>
              <a:ext uri="{FF2B5EF4-FFF2-40B4-BE49-F238E27FC236}">
                <a16:creationId xmlns:a16="http://schemas.microsoft.com/office/drawing/2014/main" id="{54E14023-5BF5-4B9C-B75A-2CB5A2A5FCD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2F919FD-139C-4F10-8D1D-8FEBF3DCE4C0}"/>
              </a:ext>
            </a:extLst>
          </p:cNvPr>
          <p:cNvSpPr txBox="1"/>
          <p:nvPr/>
        </p:nvSpPr>
        <p:spPr>
          <a:xfrm>
            <a:off x="2484021" y="2703816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486533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71640" y="20160"/>
            <a:ext cx="1069920" cy="1194840"/>
            <a:chOff x="71640" y="20160"/>
            <a:chExt cx="1069920" cy="1194840"/>
          </a:xfrm>
        </p:grpSpPr>
        <p:sp>
          <p:nvSpPr>
            <p:cNvPr id="199" name="CustomShape 2"/>
            <p:cNvSpPr/>
            <p:nvPr/>
          </p:nvSpPr>
          <p:spPr>
            <a:xfrm>
              <a:off x="71640" y="2016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noFill/>
            <a:ln w="9360" cap="rnd">
              <a:solidFill>
                <a:srgbClr val="A0A0A3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151200" y="109080"/>
              <a:ext cx="912240" cy="10184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2" name="CustomShape 4"/>
          <p:cNvSpPr/>
          <p:nvPr/>
        </p:nvSpPr>
        <p:spPr>
          <a:xfrm>
            <a:off x="0" y="1965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Hypergraph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44477C2-3208-450B-917B-32675BEAE1F2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10" name="Google Shape;216;p1">
            <a:extLst>
              <a:ext uri="{FF2B5EF4-FFF2-40B4-BE49-F238E27FC236}">
                <a16:creationId xmlns:a16="http://schemas.microsoft.com/office/drawing/2014/main" id="{2D55DAAF-52F4-41E4-9074-3A84E43C157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8E43C7-E5F5-404F-B634-04280005EDA3}"/>
              </a:ext>
            </a:extLst>
          </p:cNvPr>
          <p:cNvSpPr txBox="1"/>
          <p:nvPr/>
        </p:nvSpPr>
        <p:spPr>
          <a:xfrm>
            <a:off x="1512794" y="758188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Molti sistemi complessi possono essere modellati dagli </a:t>
            </a:r>
            <a:r>
              <a:rPr lang="it-IT" dirty="0" err="1"/>
              <a:t>ipergrafi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75153AC-7484-4FF2-B454-8528F5922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065" y="1568974"/>
            <a:ext cx="1104900" cy="86677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F0565E-5DE9-47B5-97A7-A8CA821D8BB5}"/>
              </a:ext>
            </a:extLst>
          </p:cNvPr>
          <p:cNvSpPr txBox="1"/>
          <p:nvPr/>
        </p:nvSpPr>
        <p:spPr>
          <a:xfrm>
            <a:off x="2246065" y="2559863"/>
            <a:ext cx="12126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</a:rPr>
              <a:t>Comunicazioni</a:t>
            </a:r>
          </a:p>
          <a:p>
            <a:r>
              <a:rPr lang="it-IT" sz="1100" dirty="0"/>
              <a:t>Dove i nodi sono le persone e gli archi sono le informazioni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2B2A68-3CEA-4883-8260-557DCCF9A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541" y="1568974"/>
            <a:ext cx="803272" cy="86911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F91A34-CCA0-45BB-AB4C-303B9A27BE93}"/>
              </a:ext>
            </a:extLst>
          </p:cNvPr>
          <p:cNvSpPr txBox="1"/>
          <p:nvPr/>
        </p:nvSpPr>
        <p:spPr>
          <a:xfrm>
            <a:off x="3851384" y="2559863"/>
            <a:ext cx="12126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</a:rPr>
              <a:t>Collaborazioni</a:t>
            </a:r>
          </a:p>
          <a:p>
            <a:r>
              <a:rPr lang="it-IT" sz="1100" dirty="0"/>
              <a:t>Dove i nodi sono le persone e gli archi sono le entità che lavorano tra di loro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27E4B4-C29E-43AB-B5BC-E9A5D9581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6704" y="1522412"/>
            <a:ext cx="803272" cy="91802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A72626-1B41-4578-A99E-7060260A0EC3}"/>
              </a:ext>
            </a:extLst>
          </p:cNvPr>
          <p:cNvSpPr txBox="1"/>
          <p:nvPr/>
        </p:nvSpPr>
        <p:spPr>
          <a:xfrm>
            <a:off x="5349534" y="2551580"/>
            <a:ext cx="12126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FF0000"/>
                </a:solidFill>
              </a:rPr>
              <a:t>Composizione delle droghe</a:t>
            </a:r>
          </a:p>
          <a:p>
            <a:r>
              <a:rPr lang="it-IT" sz="1100" dirty="0"/>
              <a:t>Dove i nodi sono le sostanze e gli archi sono le sostanze che appaiono nelle droghe simili tra di loro</a:t>
            </a:r>
          </a:p>
        </p:txBody>
      </p:sp>
    </p:spTree>
    <p:extLst>
      <p:ext uri="{BB962C8B-B14F-4D97-AF65-F5344CB8AC3E}">
        <p14:creationId xmlns:p14="http://schemas.microsoft.com/office/powerpoint/2010/main" val="973686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ttangolo 90">
            <a:extLst>
              <a:ext uri="{FF2B5EF4-FFF2-40B4-BE49-F238E27FC236}">
                <a16:creationId xmlns:a16="http://schemas.microsoft.com/office/drawing/2014/main" id="{3877C2B2-8E22-438F-BC90-BB21158AF1CA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210" name="CustomShape 1"/>
          <p:cNvSpPr/>
          <p:nvPr/>
        </p:nvSpPr>
        <p:spPr>
          <a:xfrm>
            <a:off x="0" y="0"/>
            <a:ext cx="9143280" cy="3278160"/>
          </a:xfrm>
          <a:prstGeom prst="rect">
            <a:avLst/>
          </a:prstGeom>
          <a:solidFill>
            <a:srgbClr val="009B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 rot="10800000">
            <a:off x="720" y="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rgbClr val="00668C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0" y="1175760"/>
            <a:ext cx="9143280" cy="210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1508" y="20524"/>
                  <a:pt x="21308" y="19686"/>
                  <a:pt x="21057" y="19319"/>
                </a:cubicBezTo>
                <a:cubicBezTo>
                  <a:pt x="20790" y="18928"/>
                  <a:pt x="20495" y="19116"/>
                  <a:pt x="20265" y="19824"/>
                </a:cubicBezTo>
                <a:cubicBezTo>
                  <a:pt x="20040" y="17639"/>
                  <a:pt x="19541" y="16231"/>
                  <a:pt x="18989" y="16228"/>
                </a:cubicBezTo>
                <a:cubicBezTo>
                  <a:pt x="18474" y="16226"/>
                  <a:pt x="18002" y="17455"/>
                  <a:pt x="17761" y="19424"/>
                </a:cubicBezTo>
                <a:cubicBezTo>
                  <a:pt x="17548" y="18674"/>
                  <a:pt x="17286" y="18238"/>
                  <a:pt x="17013" y="18181"/>
                </a:cubicBezTo>
                <a:cubicBezTo>
                  <a:pt x="16763" y="18128"/>
                  <a:pt x="16515" y="18395"/>
                  <a:pt x="16300" y="18948"/>
                </a:cubicBezTo>
                <a:cubicBezTo>
                  <a:pt x="16052" y="15733"/>
                  <a:pt x="15460" y="13238"/>
                  <a:pt x="14712" y="12255"/>
                </a:cubicBezTo>
                <a:cubicBezTo>
                  <a:pt x="13906" y="11198"/>
                  <a:pt x="13032" y="12026"/>
                  <a:pt x="12402" y="14443"/>
                </a:cubicBezTo>
                <a:cubicBezTo>
                  <a:pt x="12306" y="12746"/>
                  <a:pt x="12040" y="11325"/>
                  <a:pt x="11677" y="10569"/>
                </a:cubicBezTo>
                <a:cubicBezTo>
                  <a:pt x="11324" y="9835"/>
                  <a:pt x="10915" y="9805"/>
                  <a:pt x="10556" y="10486"/>
                </a:cubicBezTo>
                <a:cubicBezTo>
                  <a:pt x="10395" y="7412"/>
                  <a:pt x="9776" y="5192"/>
                  <a:pt x="9049" y="5073"/>
                </a:cubicBezTo>
                <a:cubicBezTo>
                  <a:pt x="8377" y="4963"/>
                  <a:pt x="7762" y="6692"/>
                  <a:pt x="7511" y="9395"/>
                </a:cubicBezTo>
                <a:cubicBezTo>
                  <a:pt x="7352" y="8311"/>
                  <a:pt x="7098" y="7557"/>
                  <a:pt x="6807" y="7311"/>
                </a:cubicBezTo>
                <a:cubicBezTo>
                  <a:pt x="6542" y="7087"/>
                  <a:pt x="6267" y="7305"/>
                  <a:pt x="6037" y="7922"/>
                </a:cubicBezTo>
                <a:cubicBezTo>
                  <a:pt x="5804" y="5629"/>
                  <a:pt x="5268" y="4196"/>
                  <a:pt x="4690" y="4320"/>
                </a:cubicBezTo>
                <a:cubicBezTo>
                  <a:pt x="4204" y="4425"/>
                  <a:pt x="3766" y="5638"/>
                  <a:pt x="3541" y="7510"/>
                </a:cubicBezTo>
                <a:cubicBezTo>
                  <a:pt x="3331" y="6765"/>
                  <a:pt x="3072" y="6326"/>
                  <a:pt x="2802" y="6258"/>
                </a:cubicBezTo>
                <a:cubicBezTo>
                  <a:pt x="2542" y="6192"/>
                  <a:pt x="2284" y="6470"/>
                  <a:pt x="2062" y="7054"/>
                </a:cubicBezTo>
                <a:cubicBezTo>
                  <a:pt x="1954" y="5158"/>
                  <a:pt x="1711" y="3458"/>
                  <a:pt x="1367" y="2196"/>
                </a:cubicBezTo>
                <a:cubicBezTo>
                  <a:pt x="984" y="795"/>
                  <a:pt x="501" y="18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4"/>
          <p:cNvSpPr/>
          <p:nvPr/>
        </p:nvSpPr>
        <p:spPr>
          <a:xfrm rot="10800000">
            <a:off x="4266000" y="0"/>
            <a:ext cx="4878000" cy="1130760"/>
          </a:xfrm>
          <a:custGeom>
            <a:avLst/>
            <a:gdLst/>
            <a:ahLst/>
            <a:cxnLst/>
            <a:rect l="l" t="t" r="r" b="b"/>
            <a:pathLst>
              <a:path w="21600" h="20657">
                <a:moveTo>
                  <a:pt x="0" y="1988"/>
                </a:moveTo>
                <a:lnTo>
                  <a:pt x="0" y="20657"/>
                </a:lnTo>
                <a:lnTo>
                  <a:pt x="21600" y="20657"/>
                </a:lnTo>
                <a:cubicBezTo>
                  <a:pt x="21228" y="18608"/>
                  <a:pt x="20675" y="17244"/>
                  <a:pt x="20062" y="16859"/>
                </a:cubicBezTo>
                <a:cubicBezTo>
                  <a:pt x="19407" y="16448"/>
                  <a:pt x="18741" y="17183"/>
                  <a:pt x="18223" y="18886"/>
                </a:cubicBezTo>
                <a:cubicBezTo>
                  <a:pt x="17971" y="17337"/>
                  <a:pt x="17582" y="16255"/>
                  <a:pt x="17140" y="15870"/>
                </a:cubicBezTo>
                <a:cubicBezTo>
                  <a:pt x="16675" y="15465"/>
                  <a:pt x="16190" y="15862"/>
                  <a:pt x="15797" y="16968"/>
                </a:cubicBezTo>
                <a:cubicBezTo>
                  <a:pt x="15861" y="12446"/>
                  <a:pt x="15238" y="8235"/>
                  <a:pt x="14234" y="6399"/>
                </a:cubicBezTo>
                <a:cubicBezTo>
                  <a:pt x="13127" y="4375"/>
                  <a:pt x="11828" y="5683"/>
                  <a:pt x="11072" y="9583"/>
                </a:cubicBezTo>
                <a:cubicBezTo>
                  <a:pt x="10555" y="7613"/>
                  <a:pt x="9855" y="6667"/>
                  <a:pt x="9155" y="6989"/>
                </a:cubicBezTo>
                <a:cubicBezTo>
                  <a:pt x="8591" y="7249"/>
                  <a:pt x="8068" y="8323"/>
                  <a:pt x="7677" y="10020"/>
                </a:cubicBezTo>
                <a:cubicBezTo>
                  <a:pt x="7192" y="5256"/>
                  <a:pt x="6189" y="1719"/>
                  <a:pt x="4973" y="481"/>
                </a:cubicBezTo>
                <a:cubicBezTo>
                  <a:pt x="3573" y="-943"/>
                  <a:pt x="2095" y="847"/>
                  <a:pt x="1105" y="5167"/>
                </a:cubicBezTo>
                <a:cubicBezTo>
                  <a:pt x="1009" y="4345"/>
                  <a:pt x="866" y="3632"/>
                  <a:pt x="689" y="3086"/>
                </a:cubicBezTo>
                <a:cubicBezTo>
                  <a:pt x="488" y="2468"/>
                  <a:pt x="250" y="2088"/>
                  <a:pt x="0" y="1988"/>
                </a:cubicBezTo>
                <a:close/>
              </a:path>
            </a:pathLst>
          </a:custGeom>
          <a:solidFill>
            <a:srgbClr val="0082B2">
              <a:alpha val="6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4" name="Group 5"/>
          <p:cNvGrpSpPr/>
          <p:nvPr/>
        </p:nvGrpSpPr>
        <p:grpSpPr>
          <a:xfrm>
            <a:off x="3783240" y="146880"/>
            <a:ext cx="665640" cy="608040"/>
            <a:chOff x="3783240" y="146880"/>
            <a:chExt cx="665640" cy="608040"/>
          </a:xfrm>
        </p:grpSpPr>
        <p:sp>
          <p:nvSpPr>
            <p:cNvPr id="215" name="CustomShape 6"/>
            <p:cNvSpPr/>
            <p:nvPr/>
          </p:nvSpPr>
          <p:spPr>
            <a:xfrm rot="2433000">
              <a:off x="4015080" y="284040"/>
              <a:ext cx="271800" cy="2505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7"/>
            <p:cNvSpPr/>
            <p:nvPr/>
          </p:nvSpPr>
          <p:spPr>
            <a:xfrm rot="2433000">
              <a:off x="4178160" y="350280"/>
              <a:ext cx="123120" cy="109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6581" y="134"/>
                    <a:pt x="12773" y="3542"/>
                    <a:pt x="16915" y="9310"/>
                  </a:cubicBezTo>
                  <a:cubicBezTo>
                    <a:pt x="19451" y="12842"/>
                    <a:pt x="21073" y="17095"/>
                    <a:pt x="21600" y="21600"/>
                  </a:cubicBezTo>
                  <a:lnTo>
                    <a:pt x="6732" y="20531"/>
                  </a:lnTo>
                  <a:cubicBezTo>
                    <a:pt x="8982" y="17836"/>
                    <a:pt x="10006" y="14122"/>
                    <a:pt x="9507" y="10464"/>
                  </a:cubicBezTo>
                  <a:cubicBezTo>
                    <a:pt x="8759" y="4977"/>
                    <a:pt x="4882" y="710"/>
                    <a:pt x="0" y="0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8"/>
            <p:cNvSpPr/>
            <p:nvPr/>
          </p:nvSpPr>
          <p:spPr>
            <a:xfrm rot="2433000">
              <a:off x="4096800" y="290880"/>
              <a:ext cx="48960" cy="4896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1">
                <a:alpha val="58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9"/>
            <p:cNvSpPr/>
            <p:nvPr/>
          </p:nvSpPr>
          <p:spPr>
            <a:xfrm rot="2433000">
              <a:off x="3762000" y="357480"/>
              <a:ext cx="714240" cy="1789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10"/>
            <p:cNvSpPr/>
            <p:nvPr/>
          </p:nvSpPr>
          <p:spPr>
            <a:xfrm rot="2433000">
              <a:off x="3753000" y="371520"/>
              <a:ext cx="714240" cy="171720"/>
            </a:xfrm>
            <a:custGeom>
              <a:avLst/>
              <a:gdLst/>
              <a:ahLst/>
              <a:cxnLst/>
              <a:rect l="l" t="t" r="r" b="b"/>
              <a:pathLst>
                <a:path w="21600" h="21070">
                  <a:moveTo>
                    <a:pt x="0" y="9124"/>
                  </a:moveTo>
                  <a:cubicBezTo>
                    <a:pt x="88" y="10438"/>
                    <a:pt x="219" y="11697"/>
                    <a:pt x="391" y="12868"/>
                  </a:cubicBezTo>
                  <a:cubicBezTo>
                    <a:pt x="626" y="14474"/>
                    <a:pt x="933" y="15889"/>
                    <a:pt x="1296" y="17042"/>
                  </a:cubicBezTo>
                  <a:cubicBezTo>
                    <a:pt x="4496" y="19809"/>
                    <a:pt x="7760" y="21158"/>
                    <a:pt x="11032" y="21066"/>
                  </a:cubicBezTo>
                  <a:cubicBezTo>
                    <a:pt x="14158" y="20978"/>
                    <a:pt x="17272" y="19575"/>
                    <a:pt x="20326" y="16881"/>
                  </a:cubicBezTo>
                  <a:cubicBezTo>
                    <a:pt x="20659" y="15925"/>
                    <a:pt x="20943" y="14720"/>
                    <a:pt x="21164" y="13331"/>
                  </a:cubicBezTo>
                  <a:cubicBezTo>
                    <a:pt x="21372" y="12020"/>
                    <a:pt x="21520" y="10567"/>
                    <a:pt x="21600" y="9042"/>
                  </a:cubicBezTo>
                  <a:cubicBezTo>
                    <a:pt x="17940" y="2628"/>
                    <a:pt x="13975" y="-442"/>
                    <a:pt x="9989" y="52"/>
                  </a:cubicBezTo>
                  <a:cubicBezTo>
                    <a:pt x="6547" y="478"/>
                    <a:pt x="3157" y="3557"/>
                    <a:pt x="0" y="9124"/>
                  </a:cubicBez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11"/>
            <p:cNvSpPr/>
            <p:nvPr/>
          </p:nvSpPr>
          <p:spPr>
            <a:xfrm rot="2433000">
              <a:off x="3763080" y="421920"/>
              <a:ext cx="636120" cy="1386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6AAA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12"/>
            <p:cNvSpPr/>
            <p:nvPr/>
          </p:nvSpPr>
          <p:spPr>
            <a:xfrm rot="2433000">
              <a:off x="3966840" y="465840"/>
              <a:ext cx="228240" cy="4932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2" name="CustomShape 13"/>
          <p:cNvSpPr/>
          <p:nvPr/>
        </p:nvSpPr>
        <p:spPr>
          <a:xfrm>
            <a:off x="4987440" y="57312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4"/>
          <p:cNvSpPr/>
          <p:nvPr/>
        </p:nvSpPr>
        <p:spPr>
          <a:xfrm>
            <a:off x="6797160" y="-309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15"/>
          <p:cNvSpPr/>
          <p:nvPr/>
        </p:nvSpPr>
        <p:spPr>
          <a:xfrm>
            <a:off x="7273440" y="6580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6"/>
          <p:cNvSpPr/>
          <p:nvPr/>
        </p:nvSpPr>
        <p:spPr>
          <a:xfrm>
            <a:off x="8236440" y="21081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17"/>
          <p:cNvSpPr/>
          <p:nvPr/>
        </p:nvSpPr>
        <p:spPr>
          <a:xfrm>
            <a:off x="8681040" y="255276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18"/>
          <p:cNvSpPr/>
          <p:nvPr/>
        </p:nvSpPr>
        <p:spPr>
          <a:xfrm>
            <a:off x="7835400" y="2070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19"/>
          <p:cNvSpPr/>
          <p:nvPr/>
        </p:nvSpPr>
        <p:spPr>
          <a:xfrm>
            <a:off x="5263560" y="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0"/>
          <p:cNvSpPr/>
          <p:nvPr/>
        </p:nvSpPr>
        <p:spPr>
          <a:xfrm>
            <a:off x="2644200" y="95400"/>
            <a:ext cx="45000" cy="4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0" name="Group 21"/>
          <p:cNvGrpSpPr/>
          <p:nvPr/>
        </p:nvGrpSpPr>
        <p:grpSpPr>
          <a:xfrm>
            <a:off x="2419200" y="3183120"/>
            <a:ext cx="4478400" cy="1194840"/>
            <a:chOff x="2419200" y="3183120"/>
            <a:chExt cx="4478400" cy="1194840"/>
          </a:xfrm>
        </p:grpSpPr>
        <p:sp>
          <p:nvSpPr>
            <p:cNvPr id="231" name="CustomShape 22"/>
            <p:cNvSpPr/>
            <p:nvPr/>
          </p:nvSpPr>
          <p:spPr>
            <a:xfrm>
              <a:off x="355356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23"/>
            <p:cNvSpPr/>
            <p:nvPr/>
          </p:nvSpPr>
          <p:spPr>
            <a:xfrm>
              <a:off x="469692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24"/>
            <p:cNvSpPr/>
            <p:nvPr/>
          </p:nvSpPr>
          <p:spPr>
            <a:xfrm>
              <a:off x="241920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25"/>
            <p:cNvSpPr/>
            <p:nvPr/>
          </p:nvSpPr>
          <p:spPr>
            <a:xfrm>
              <a:off x="5827680" y="318312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5" name="Group 26"/>
          <p:cNvGrpSpPr/>
          <p:nvPr/>
        </p:nvGrpSpPr>
        <p:grpSpPr>
          <a:xfrm>
            <a:off x="5450040" y="18720"/>
            <a:ext cx="1002960" cy="1044360"/>
            <a:chOff x="5450040" y="18720"/>
            <a:chExt cx="1002960" cy="1044360"/>
          </a:xfrm>
        </p:grpSpPr>
        <p:sp>
          <p:nvSpPr>
            <p:cNvPr id="236" name="CustomShape 27"/>
            <p:cNvSpPr/>
            <p:nvPr/>
          </p:nvSpPr>
          <p:spPr>
            <a:xfrm rot="18444000">
              <a:off x="5795640" y="62784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28"/>
            <p:cNvSpPr/>
            <p:nvPr/>
          </p:nvSpPr>
          <p:spPr>
            <a:xfrm rot="18444000">
              <a:off x="5900400" y="70812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29"/>
            <p:cNvSpPr/>
            <p:nvPr/>
          </p:nvSpPr>
          <p:spPr>
            <a:xfrm rot="7644600">
              <a:off x="6122880" y="42228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30"/>
            <p:cNvSpPr/>
            <p:nvPr/>
          </p:nvSpPr>
          <p:spPr>
            <a:xfrm rot="7644600">
              <a:off x="6018120" y="342000"/>
              <a:ext cx="111960" cy="30600"/>
            </a:xfrm>
            <a:prstGeom prst="rect">
              <a:avLst/>
            </a:prstGeom>
            <a:solidFill>
              <a:srgbClr val="91929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31"/>
            <p:cNvSpPr/>
            <p:nvPr/>
          </p:nvSpPr>
          <p:spPr>
            <a:xfrm rot="18444000">
              <a:off x="5878800" y="263520"/>
              <a:ext cx="270720" cy="55152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32"/>
            <p:cNvSpPr/>
            <p:nvPr/>
          </p:nvSpPr>
          <p:spPr>
            <a:xfrm rot="18444000">
              <a:off x="5878800" y="435600"/>
              <a:ext cx="270720" cy="207360"/>
            </a:xfrm>
            <a:prstGeom prst="rect">
              <a:avLst/>
            </a:prstGeom>
            <a:solidFill>
              <a:srgbClr val="B0B1B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CustomShape 33"/>
            <p:cNvSpPr/>
            <p:nvPr/>
          </p:nvSpPr>
          <p:spPr>
            <a:xfrm rot="18444000">
              <a:off x="5958360" y="458640"/>
              <a:ext cx="111960" cy="1616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43" name="Group 34"/>
            <p:cNvGrpSpPr/>
            <p:nvPr/>
          </p:nvGrpSpPr>
          <p:grpSpPr>
            <a:xfrm>
              <a:off x="5742000" y="319320"/>
              <a:ext cx="102600" cy="102240"/>
              <a:chOff x="5742000" y="319320"/>
              <a:chExt cx="102600" cy="102240"/>
            </a:xfrm>
          </p:grpSpPr>
          <p:sp>
            <p:nvSpPr>
              <p:cNvPr id="244" name="CustomShape 35"/>
              <p:cNvSpPr/>
              <p:nvPr/>
            </p:nvSpPr>
            <p:spPr>
              <a:xfrm rot="18444000">
                <a:off x="5756400" y="333720"/>
                <a:ext cx="73080" cy="730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" name="CustomShape 36"/>
              <p:cNvSpPr/>
              <p:nvPr/>
            </p:nvSpPr>
            <p:spPr>
              <a:xfrm rot="18444000">
                <a:off x="5773320" y="351000"/>
                <a:ext cx="3888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46" name="CustomShape 37"/>
            <p:cNvSpPr/>
            <p:nvPr/>
          </p:nvSpPr>
          <p:spPr>
            <a:xfrm rot="18444000">
              <a:off x="5588280" y="7434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38"/>
            <p:cNvSpPr/>
            <p:nvPr/>
          </p:nvSpPr>
          <p:spPr>
            <a:xfrm rot="18444000">
              <a:off x="5650920" y="844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39"/>
            <p:cNvSpPr/>
            <p:nvPr/>
          </p:nvSpPr>
          <p:spPr>
            <a:xfrm rot="18444000">
              <a:off x="5580720" y="79056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40"/>
            <p:cNvSpPr/>
            <p:nvPr/>
          </p:nvSpPr>
          <p:spPr>
            <a:xfrm rot="7644600">
              <a:off x="6066720" y="126000"/>
              <a:ext cx="375480" cy="21204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41"/>
            <p:cNvSpPr/>
            <p:nvPr/>
          </p:nvSpPr>
          <p:spPr>
            <a:xfrm rot="7644600">
              <a:off x="6063120" y="16488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42"/>
            <p:cNvSpPr/>
            <p:nvPr/>
          </p:nvSpPr>
          <p:spPr>
            <a:xfrm rot="7644600">
              <a:off x="6133320" y="218520"/>
              <a:ext cx="316440" cy="71280"/>
            </a:xfrm>
            <a:prstGeom prst="rect">
              <a:avLst/>
            </a:prstGeom>
            <a:solidFill>
              <a:srgbClr val="00AC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2" name="Group 43"/>
            <p:cNvGrpSpPr/>
            <p:nvPr/>
          </p:nvGrpSpPr>
          <p:grpSpPr>
            <a:xfrm>
              <a:off x="5450040" y="60480"/>
              <a:ext cx="417600" cy="420120"/>
              <a:chOff x="5450040" y="60480"/>
              <a:chExt cx="417600" cy="420120"/>
            </a:xfrm>
          </p:grpSpPr>
          <p:sp>
            <p:nvSpPr>
              <p:cNvPr id="253" name="CustomShape 44"/>
              <p:cNvSpPr/>
              <p:nvPr/>
            </p:nvSpPr>
            <p:spPr>
              <a:xfrm rot="7644600" flipH="1">
                <a:off x="5472720" y="210600"/>
                <a:ext cx="15084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" name="CustomShape 45"/>
              <p:cNvSpPr/>
              <p:nvPr/>
            </p:nvSpPr>
            <p:spPr>
              <a:xfrm rot="7644600">
                <a:off x="5563800" y="92160"/>
                <a:ext cx="147240" cy="136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2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5" name="CustomShape 46"/>
              <p:cNvSpPr/>
              <p:nvPr/>
            </p:nvSpPr>
            <p:spPr>
              <a:xfrm rot="18444000">
                <a:off x="5544000" y="221400"/>
                <a:ext cx="322200" cy="163080"/>
              </a:xfrm>
              <a:custGeom>
                <a:avLst/>
                <a:gdLst/>
                <a:ahLst/>
                <a:cxnLst/>
                <a:rect l="l" t="t" r="r" b="b"/>
                <a:pathLst>
                  <a:path w="21498" h="21515">
                    <a:moveTo>
                      <a:pt x="3" y="0"/>
                    </a:moveTo>
                    <a:lnTo>
                      <a:pt x="21496" y="0"/>
                    </a:lnTo>
                    <a:cubicBezTo>
                      <a:pt x="21547" y="5285"/>
                      <a:pt x="20589" y="10414"/>
                      <a:pt x="18811" y="14369"/>
                    </a:cubicBezTo>
                    <a:cubicBezTo>
                      <a:pt x="16734" y="18992"/>
                      <a:pt x="13739" y="21600"/>
                      <a:pt x="10609" y="21513"/>
                    </a:cubicBezTo>
                    <a:cubicBezTo>
                      <a:pt x="7422" y="21448"/>
                      <a:pt x="4414" y="18595"/>
                      <a:pt x="2397" y="13726"/>
                    </a:cubicBezTo>
                    <a:cubicBezTo>
                      <a:pt x="796" y="9859"/>
                      <a:pt x="-53" y="4992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6" name="CustomShape 47"/>
              <p:cNvSpPr/>
              <p:nvPr/>
            </p:nvSpPr>
            <p:spPr>
              <a:xfrm rot="18444000">
                <a:off x="5518440" y="155160"/>
                <a:ext cx="4644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257" name="Group 48"/>
          <p:cNvGrpSpPr/>
          <p:nvPr/>
        </p:nvGrpSpPr>
        <p:grpSpPr>
          <a:xfrm>
            <a:off x="6909480" y="95400"/>
            <a:ext cx="2092320" cy="1720800"/>
            <a:chOff x="6909480" y="95400"/>
            <a:chExt cx="2092320" cy="1720800"/>
          </a:xfrm>
        </p:grpSpPr>
        <p:sp>
          <p:nvSpPr>
            <p:cNvPr id="258" name="CustomShape 49"/>
            <p:cNvSpPr/>
            <p:nvPr/>
          </p:nvSpPr>
          <p:spPr>
            <a:xfrm>
              <a:off x="7244640" y="95400"/>
              <a:ext cx="1757160" cy="1597320"/>
            </a:xfrm>
            <a:prstGeom prst="ellipse">
              <a:avLst/>
            </a:prstGeom>
            <a:solidFill>
              <a:srgbClr val="C3B38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9" name="Group 50"/>
            <p:cNvGrpSpPr/>
            <p:nvPr/>
          </p:nvGrpSpPr>
          <p:grpSpPr>
            <a:xfrm>
              <a:off x="6909480" y="217440"/>
              <a:ext cx="2063880" cy="1598760"/>
              <a:chOff x="6909480" y="217440"/>
              <a:chExt cx="2063880" cy="1598760"/>
            </a:xfrm>
          </p:grpSpPr>
          <p:sp>
            <p:nvSpPr>
              <p:cNvPr id="260" name="CustomShape 51"/>
              <p:cNvSpPr/>
              <p:nvPr/>
            </p:nvSpPr>
            <p:spPr>
              <a:xfrm>
                <a:off x="7444800" y="217440"/>
                <a:ext cx="1528560" cy="1389240"/>
              </a:xfrm>
              <a:prstGeom prst="ellipse">
                <a:avLst/>
              </a:prstGeom>
              <a:solidFill>
                <a:srgbClr val="CAB99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1" name="CustomShape 52"/>
              <p:cNvSpPr/>
              <p:nvPr/>
            </p:nvSpPr>
            <p:spPr>
              <a:xfrm>
                <a:off x="8007840" y="1524600"/>
                <a:ext cx="169920" cy="109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2" name="CustomShape 53"/>
              <p:cNvSpPr/>
              <p:nvPr/>
            </p:nvSpPr>
            <p:spPr>
              <a:xfrm rot="2105400">
                <a:off x="7716240" y="1443600"/>
                <a:ext cx="164160" cy="113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3" name="CustomShape 54"/>
              <p:cNvSpPr/>
              <p:nvPr/>
            </p:nvSpPr>
            <p:spPr>
              <a:xfrm rot="3195600">
                <a:off x="7378200" y="1170000"/>
                <a:ext cx="107280" cy="586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4" name="CustomShape 55"/>
              <p:cNvSpPr/>
              <p:nvPr/>
            </p:nvSpPr>
            <p:spPr>
              <a:xfrm rot="567000">
                <a:off x="7903080" y="1398960"/>
                <a:ext cx="114120" cy="5544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5" name="CustomShape 56"/>
              <p:cNvSpPr/>
              <p:nvPr/>
            </p:nvSpPr>
            <p:spPr>
              <a:xfrm rot="3616800">
                <a:off x="7479360" y="885960"/>
                <a:ext cx="304920" cy="2131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6" name="CustomShape 57"/>
              <p:cNvSpPr/>
              <p:nvPr/>
            </p:nvSpPr>
            <p:spPr>
              <a:xfrm rot="7100400">
                <a:off x="7583760" y="522360"/>
                <a:ext cx="105840" cy="5940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7" name="CustomShape 58"/>
              <p:cNvSpPr/>
              <p:nvPr/>
            </p:nvSpPr>
            <p:spPr>
              <a:xfrm rot="6343200">
                <a:off x="7352640" y="711360"/>
                <a:ext cx="160200" cy="9252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8" name="CustomShape 59"/>
              <p:cNvSpPr/>
              <p:nvPr/>
            </p:nvSpPr>
            <p:spPr>
              <a:xfrm rot="19680600">
                <a:off x="8405280" y="1449360"/>
                <a:ext cx="111240" cy="568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9" name="CustomShape 60"/>
              <p:cNvSpPr/>
              <p:nvPr/>
            </p:nvSpPr>
            <p:spPr>
              <a:xfrm rot="2406600">
                <a:off x="7479360" y="1235160"/>
                <a:ext cx="319680" cy="136080"/>
              </a:xfrm>
              <a:prstGeom prst="ellipse">
                <a:avLst/>
              </a:prstGeom>
              <a:solidFill>
                <a:srgbClr val="AFA08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0" name="CustomShape 61"/>
              <p:cNvSpPr/>
              <p:nvPr/>
            </p:nvSpPr>
            <p:spPr>
              <a:xfrm rot="13218600">
                <a:off x="6938280" y="1362240"/>
                <a:ext cx="114840" cy="1317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328">
                    <a:moveTo>
                      <a:pt x="0" y="417"/>
                    </a:moveTo>
                    <a:lnTo>
                      <a:pt x="0" y="19114"/>
                    </a:lnTo>
                    <a:cubicBezTo>
                      <a:pt x="540" y="19545"/>
                      <a:pt x="1194" y="19872"/>
                      <a:pt x="1913" y="20070"/>
                    </a:cubicBezTo>
                    <a:cubicBezTo>
                      <a:pt x="6396" y="21301"/>
                      <a:pt x="10130" y="17774"/>
                      <a:pt x="14478" y="17052"/>
                    </a:cubicBezTo>
                    <a:cubicBezTo>
                      <a:pt x="16945" y="16642"/>
                      <a:pt x="19509" y="17131"/>
                      <a:pt x="21493" y="18389"/>
                    </a:cubicBezTo>
                    <a:lnTo>
                      <a:pt x="21600" y="1294"/>
                    </a:lnTo>
                    <a:cubicBezTo>
                      <a:pt x="19457" y="88"/>
                      <a:pt x="16772" y="-299"/>
                      <a:pt x="14248" y="235"/>
                    </a:cubicBezTo>
                    <a:cubicBezTo>
                      <a:pt x="11777" y="758"/>
                      <a:pt x="9675" y="2145"/>
                      <a:pt x="7138" y="2506"/>
                    </a:cubicBezTo>
                    <a:cubicBezTo>
                      <a:pt x="4471" y="2884"/>
                      <a:pt x="1756" y="2090"/>
                      <a:pt x="0" y="417"/>
                    </a:cubicBezTo>
                    <a:close/>
                  </a:path>
                </a:pathLst>
              </a:custGeom>
              <a:solidFill>
                <a:srgbClr val="D52F4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1" name="CustomShape 62"/>
              <p:cNvSpPr/>
              <p:nvPr/>
            </p:nvSpPr>
            <p:spPr>
              <a:xfrm rot="13218600">
                <a:off x="7012080" y="1397520"/>
                <a:ext cx="21600" cy="13824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21600">
                    <a:moveTo>
                      <a:pt x="20530" y="17037"/>
                    </a:moveTo>
                    <a:cubicBezTo>
                      <a:pt x="21437" y="17681"/>
                      <a:pt x="19747" y="18348"/>
                      <a:pt x="16329" y="18695"/>
                    </a:cubicBezTo>
                    <a:cubicBezTo>
                      <a:pt x="14200" y="18912"/>
                      <a:pt x="11644" y="18968"/>
                      <a:pt x="9345" y="19129"/>
                    </a:cubicBezTo>
                    <a:cubicBezTo>
                      <a:pt x="3416" y="19543"/>
                      <a:pt x="-163" y="20547"/>
                      <a:pt x="535" y="21600"/>
                    </a:cubicBezTo>
                    <a:lnTo>
                      <a:pt x="0" y="0"/>
                    </a:lnTo>
                    <a:lnTo>
                      <a:pt x="18742" y="0"/>
                    </a:lnTo>
                    <a:lnTo>
                      <a:pt x="20530" y="17037"/>
                    </a:lnTo>
                    <a:close/>
                  </a:path>
                </a:pathLst>
              </a:custGeom>
              <a:solidFill>
                <a:srgbClr val="B2253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2" name="CustomShape 63"/>
              <p:cNvSpPr/>
              <p:nvPr/>
            </p:nvSpPr>
            <p:spPr>
              <a:xfrm rot="13218600">
                <a:off x="7574400" y="129564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12143" y="106"/>
                    </a:moveTo>
                    <a:lnTo>
                      <a:pt x="12143" y="14144"/>
                    </a:lnTo>
                    <a:lnTo>
                      <a:pt x="5274" y="14144"/>
                    </a:lnTo>
                    <a:cubicBezTo>
                      <a:pt x="2264" y="14368"/>
                      <a:pt x="0" y="15934"/>
                      <a:pt x="0" y="17793"/>
                    </a:cubicBezTo>
                    <a:cubicBezTo>
                      <a:pt x="0" y="19652"/>
                      <a:pt x="2264" y="21218"/>
                      <a:pt x="5274" y="21443"/>
                    </a:cubicBezTo>
                    <a:lnTo>
                      <a:pt x="12272" y="21443"/>
                    </a:lnTo>
                    <a:cubicBezTo>
                      <a:pt x="14812" y="21600"/>
                      <a:pt x="17329" y="21032"/>
                      <a:pt x="19096" y="19902"/>
                    </a:cubicBezTo>
                    <a:cubicBezTo>
                      <a:pt x="20775" y="18828"/>
                      <a:pt x="21600" y="17357"/>
                      <a:pt x="21352" y="15878"/>
                    </a:cubicBezTo>
                    <a:lnTo>
                      <a:pt x="21352" y="0"/>
                    </a:lnTo>
                    <a:lnTo>
                      <a:pt x="1214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3" name="CustomShape 64"/>
              <p:cNvSpPr/>
              <p:nvPr/>
            </p:nvSpPr>
            <p:spPr>
              <a:xfrm rot="13218600">
                <a:off x="7471440" y="1208520"/>
                <a:ext cx="111240" cy="18036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1468">
                    <a:moveTo>
                      <a:pt x="9253" y="106"/>
                    </a:moveTo>
                    <a:lnTo>
                      <a:pt x="9253" y="14144"/>
                    </a:lnTo>
                    <a:lnTo>
                      <a:pt x="16122" y="14144"/>
                    </a:lnTo>
                    <a:cubicBezTo>
                      <a:pt x="19132" y="14368"/>
                      <a:pt x="21396" y="15934"/>
                      <a:pt x="21396" y="17793"/>
                    </a:cubicBezTo>
                    <a:cubicBezTo>
                      <a:pt x="21396" y="19652"/>
                      <a:pt x="19132" y="21218"/>
                      <a:pt x="16122" y="21443"/>
                    </a:cubicBezTo>
                    <a:lnTo>
                      <a:pt x="9124" y="21443"/>
                    </a:lnTo>
                    <a:cubicBezTo>
                      <a:pt x="6584" y="21600"/>
                      <a:pt x="4067" y="21032"/>
                      <a:pt x="2300" y="19902"/>
                    </a:cubicBezTo>
                    <a:cubicBezTo>
                      <a:pt x="621" y="18828"/>
                      <a:pt x="-204" y="17357"/>
                      <a:pt x="44" y="15878"/>
                    </a:cubicBezTo>
                    <a:lnTo>
                      <a:pt x="44" y="0"/>
                    </a:lnTo>
                    <a:lnTo>
                      <a:pt x="9253" y="10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4" name="CustomShape 65"/>
              <p:cNvSpPr/>
              <p:nvPr/>
            </p:nvSpPr>
            <p:spPr>
              <a:xfrm rot="10064400">
                <a:off x="7091280" y="1687320"/>
                <a:ext cx="100440" cy="194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5" name="CustomShape 66"/>
              <p:cNvSpPr/>
              <p:nvPr/>
            </p:nvSpPr>
            <p:spPr>
              <a:xfrm rot="13218600">
                <a:off x="7069320" y="1681920"/>
                <a:ext cx="4752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6" name="CustomShape 67"/>
              <p:cNvSpPr/>
              <p:nvPr/>
            </p:nvSpPr>
            <p:spPr>
              <a:xfrm rot="13218600">
                <a:off x="7470000" y="1472400"/>
                <a:ext cx="8784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21236" h="21600">
                    <a:moveTo>
                      <a:pt x="21236" y="0"/>
                    </a:moveTo>
                    <a:cubicBezTo>
                      <a:pt x="18825" y="149"/>
                      <a:pt x="16482" y="451"/>
                      <a:pt x="14290" y="896"/>
                    </a:cubicBezTo>
                    <a:cubicBezTo>
                      <a:pt x="6317" y="2515"/>
                      <a:pt x="999" y="5784"/>
                      <a:pt x="323" y="9482"/>
                    </a:cubicBezTo>
                    <a:cubicBezTo>
                      <a:pt x="-364" y="11483"/>
                      <a:pt x="60" y="13483"/>
                      <a:pt x="1462" y="15347"/>
                    </a:cubicBezTo>
                    <a:cubicBezTo>
                      <a:pt x="2594" y="16852"/>
                      <a:pt x="4389" y="18298"/>
                      <a:pt x="7149" y="19457"/>
                    </a:cubicBezTo>
                    <a:cubicBezTo>
                      <a:pt x="9739" y="20545"/>
                      <a:pt x="13038" y="21290"/>
                      <a:pt x="16632" y="21600"/>
                    </a:cubicBezTo>
                    <a:lnTo>
                      <a:pt x="12525" y="17822"/>
                    </a:lnTo>
                    <a:cubicBezTo>
                      <a:pt x="10699" y="16994"/>
                      <a:pt x="9200" y="16049"/>
                      <a:pt x="8087" y="15023"/>
                    </a:cubicBezTo>
                    <a:cubicBezTo>
                      <a:pt x="5559" y="12692"/>
                      <a:pt x="5172" y="9969"/>
                      <a:pt x="8668" y="7902"/>
                    </a:cubicBezTo>
                    <a:cubicBezTo>
                      <a:pt x="9760" y="7257"/>
                      <a:pt x="11195" y="6727"/>
                      <a:pt x="12860" y="6353"/>
                    </a:cubicBezTo>
                    <a:lnTo>
                      <a:pt x="2123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7" name="CustomShape 68"/>
              <p:cNvSpPr/>
              <p:nvPr/>
            </p:nvSpPr>
            <p:spPr>
              <a:xfrm rot="8313600">
                <a:off x="7228080" y="1330920"/>
                <a:ext cx="8784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19120" h="21409">
                    <a:moveTo>
                      <a:pt x="13792" y="1550"/>
                    </a:moveTo>
                    <a:cubicBezTo>
                      <a:pt x="12407" y="414"/>
                      <a:pt x="9554" y="-191"/>
                      <a:pt x="6729" y="53"/>
                    </a:cubicBezTo>
                    <a:cubicBezTo>
                      <a:pt x="-1358" y="753"/>
                      <a:pt x="-2480" y="5766"/>
                      <a:pt x="5133" y="7181"/>
                    </a:cubicBezTo>
                    <a:cubicBezTo>
                      <a:pt x="3433" y="9886"/>
                      <a:pt x="3586" y="12726"/>
                      <a:pt x="5468" y="15346"/>
                    </a:cubicBezTo>
                    <a:cubicBezTo>
                      <a:pt x="6513" y="16803"/>
                      <a:pt x="8113" y="18207"/>
                      <a:pt x="10585" y="19331"/>
                    </a:cubicBezTo>
                    <a:cubicBezTo>
                      <a:pt x="12911" y="20389"/>
                      <a:pt x="15882" y="21113"/>
                      <a:pt x="19120" y="21409"/>
                    </a:cubicBezTo>
                    <a:lnTo>
                      <a:pt x="15424" y="17746"/>
                    </a:lnTo>
                    <a:cubicBezTo>
                      <a:pt x="13822" y="16928"/>
                      <a:pt x="12478" y="16015"/>
                      <a:pt x="11430" y="15032"/>
                    </a:cubicBezTo>
                    <a:cubicBezTo>
                      <a:pt x="8148" y="11953"/>
                      <a:pt x="7981" y="8287"/>
                      <a:pt x="12644" y="5649"/>
                    </a:cubicBezTo>
                    <a:cubicBezTo>
                      <a:pt x="13697" y="5053"/>
                      <a:pt x="14974" y="4544"/>
                      <a:pt x="16416" y="4146"/>
                    </a:cubicBezTo>
                    <a:lnTo>
                      <a:pt x="13792" y="155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8" name="CustomShape 69"/>
              <p:cNvSpPr/>
              <p:nvPr/>
            </p:nvSpPr>
            <p:spPr>
              <a:xfrm rot="18945000">
                <a:off x="6956280" y="1334880"/>
                <a:ext cx="593640" cy="16200"/>
              </a:xfrm>
              <a:prstGeom prst="rect">
                <a:avLst/>
              </a:prstGeom>
              <a:solidFill>
                <a:srgbClr val="8C8D8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9" name="CustomShape 70"/>
              <p:cNvSpPr/>
              <p:nvPr/>
            </p:nvSpPr>
            <p:spPr>
              <a:xfrm rot="13218600">
                <a:off x="6999480" y="1415880"/>
                <a:ext cx="8460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951">
                    <a:moveTo>
                      <a:pt x="0" y="4441"/>
                    </a:moveTo>
                    <a:lnTo>
                      <a:pt x="0" y="20951"/>
                    </a:lnTo>
                    <a:cubicBezTo>
                      <a:pt x="3310" y="20061"/>
                      <a:pt x="6423" y="19061"/>
                      <a:pt x="9355" y="17965"/>
                    </a:cubicBezTo>
                    <a:cubicBezTo>
                      <a:pt x="12720" y="16706"/>
                      <a:pt x="16732" y="15376"/>
                      <a:pt x="20131" y="16573"/>
                    </a:cubicBezTo>
                    <a:cubicBezTo>
                      <a:pt x="20755" y="16793"/>
                      <a:pt x="21260" y="17095"/>
                      <a:pt x="21600" y="17448"/>
                    </a:cubicBezTo>
                    <a:lnTo>
                      <a:pt x="21600" y="771"/>
                    </a:lnTo>
                    <a:cubicBezTo>
                      <a:pt x="21021" y="560"/>
                      <a:pt x="20392" y="390"/>
                      <a:pt x="19727" y="268"/>
                    </a:cubicBezTo>
                    <a:cubicBezTo>
                      <a:pt x="14717" y="-649"/>
                      <a:pt x="9888" y="959"/>
                      <a:pt x="5650" y="2460"/>
                    </a:cubicBezTo>
                    <a:cubicBezTo>
                      <a:pt x="3785" y="3121"/>
                      <a:pt x="1905" y="3781"/>
                      <a:pt x="0" y="4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0" name="CustomShape 71"/>
              <p:cNvSpPr/>
              <p:nvPr/>
            </p:nvSpPr>
            <p:spPr>
              <a:xfrm rot="13218600">
                <a:off x="7298640" y="1333800"/>
                <a:ext cx="251640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1" name="CustomShape 72"/>
              <p:cNvSpPr/>
              <p:nvPr/>
            </p:nvSpPr>
            <p:spPr>
              <a:xfrm rot="13218600">
                <a:off x="7145640" y="1515240"/>
                <a:ext cx="251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2" name="CustomShape 73"/>
              <p:cNvSpPr/>
              <p:nvPr/>
            </p:nvSpPr>
            <p:spPr>
              <a:xfrm rot="13218600">
                <a:off x="7132680" y="1628640"/>
                <a:ext cx="2088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87">
                    <a:moveTo>
                      <a:pt x="0" y="18970"/>
                    </a:moveTo>
                    <a:cubicBezTo>
                      <a:pt x="3501" y="20694"/>
                      <a:pt x="7102" y="21574"/>
                      <a:pt x="10718" y="21587"/>
                    </a:cubicBezTo>
                    <a:cubicBezTo>
                      <a:pt x="14389" y="21600"/>
                      <a:pt x="18046" y="20721"/>
                      <a:pt x="21600" y="18970"/>
                    </a:cubicBezTo>
                    <a:cubicBezTo>
                      <a:pt x="21467" y="15321"/>
                      <a:pt x="20814" y="11811"/>
                      <a:pt x="19711" y="8815"/>
                    </a:cubicBezTo>
                    <a:cubicBezTo>
                      <a:pt x="17685" y="3312"/>
                      <a:pt x="14379" y="25"/>
                      <a:pt x="10847" y="0"/>
                    </a:cubicBezTo>
                    <a:cubicBezTo>
                      <a:pt x="7950" y="16"/>
                      <a:pt x="5175" y="2217"/>
                      <a:pt x="3131" y="6120"/>
                    </a:cubicBezTo>
                    <a:cubicBezTo>
                      <a:pt x="1325" y="9569"/>
                      <a:pt x="216" y="14119"/>
                      <a:pt x="0" y="18970"/>
                    </a:cubicBezTo>
                    <a:close/>
                  </a:path>
                </a:pathLst>
              </a:custGeom>
              <a:solidFill>
                <a:srgbClr val="00AAE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3" name="CustomShape 74"/>
              <p:cNvSpPr/>
              <p:nvPr/>
            </p:nvSpPr>
            <p:spPr>
              <a:xfrm rot="13218600">
                <a:off x="7140600" y="1394280"/>
                <a:ext cx="5616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85" name="CustomShape 75"/>
          <p:cNvSpPr/>
          <p:nvPr/>
        </p:nvSpPr>
        <p:spPr>
          <a:xfrm>
            <a:off x="4510080" y="109980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76"/>
          <p:cNvSpPr/>
          <p:nvPr/>
        </p:nvSpPr>
        <p:spPr>
          <a:xfrm>
            <a:off x="5875200" y="1527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77"/>
          <p:cNvSpPr/>
          <p:nvPr/>
        </p:nvSpPr>
        <p:spPr>
          <a:xfrm>
            <a:off x="2860920" y="132048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78"/>
          <p:cNvSpPr/>
          <p:nvPr/>
        </p:nvSpPr>
        <p:spPr>
          <a:xfrm>
            <a:off x="3325320" y="655560"/>
            <a:ext cx="61200" cy="6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79"/>
          <p:cNvSpPr/>
          <p:nvPr/>
        </p:nvSpPr>
        <p:spPr>
          <a:xfrm>
            <a:off x="5752080" y="334368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Arial"/>
              </a:rPr>
              <a:t>Esempi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290" name="CustomShape 80"/>
          <p:cNvSpPr/>
          <p:nvPr/>
        </p:nvSpPr>
        <p:spPr>
          <a:xfrm>
            <a:off x="3440880" y="33559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Architettura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291" name="CustomShape 81"/>
          <p:cNvSpPr/>
          <p:nvPr/>
        </p:nvSpPr>
        <p:spPr>
          <a:xfrm>
            <a:off x="4605480" y="33631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Integrazione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292" name="CustomShape 82"/>
          <p:cNvSpPr/>
          <p:nvPr/>
        </p:nvSpPr>
        <p:spPr>
          <a:xfrm>
            <a:off x="2308320" y="335592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E5E5E5"/>
                </a:solidFill>
                <a:latin typeface="Roboto Light"/>
                <a:ea typeface="Roboto Light"/>
              </a:rPr>
              <a:t>Tecnologie</a:t>
            </a:r>
            <a:endParaRPr lang="it-IT" sz="1200" b="0" strike="noStrike" spc="-1" dirty="0">
              <a:latin typeface="Arial"/>
            </a:endParaRPr>
          </a:p>
        </p:txBody>
      </p:sp>
      <p:grpSp>
        <p:nvGrpSpPr>
          <p:cNvPr id="293" name="Group 83"/>
          <p:cNvGrpSpPr/>
          <p:nvPr/>
        </p:nvGrpSpPr>
        <p:grpSpPr>
          <a:xfrm>
            <a:off x="71640" y="20160"/>
            <a:ext cx="1069920" cy="1194840"/>
            <a:chOff x="71640" y="20160"/>
            <a:chExt cx="1069920" cy="1194840"/>
          </a:xfrm>
        </p:grpSpPr>
        <p:sp>
          <p:nvSpPr>
            <p:cNvPr id="294" name="CustomShape 84"/>
            <p:cNvSpPr/>
            <p:nvPr/>
          </p:nvSpPr>
          <p:spPr>
            <a:xfrm>
              <a:off x="71640" y="20160"/>
              <a:ext cx="1069920" cy="11948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noFill/>
            <a:ln w="9360" cap="rnd">
              <a:solidFill>
                <a:srgbClr val="A0A0A3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85"/>
            <p:cNvSpPr/>
            <p:nvPr/>
          </p:nvSpPr>
          <p:spPr>
            <a:xfrm>
              <a:off x="151200" y="109080"/>
              <a:ext cx="912240" cy="1018440"/>
            </a:xfrm>
            <a:custGeom>
              <a:avLst/>
              <a:gdLst/>
              <a:ahLst/>
              <a:cxnLst/>
              <a:rect l="l" t="t" r="r" b="b"/>
              <a:pathLst>
                <a:path w="21596" h="21593">
                  <a:moveTo>
                    <a:pt x="1092" y="4742"/>
                  </a:moveTo>
                  <a:lnTo>
                    <a:pt x="9180" y="528"/>
                  </a:lnTo>
                  <a:cubicBezTo>
                    <a:pt x="9459" y="385"/>
                    <a:pt x="9748" y="262"/>
                    <a:pt x="10042" y="160"/>
                  </a:cubicBezTo>
                  <a:cubicBezTo>
                    <a:pt x="10303" y="70"/>
                    <a:pt x="10577" y="-7"/>
                    <a:pt x="10864" y="0"/>
                  </a:cubicBezTo>
                  <a:cubicBezTo>
                    <a:pt x="11119" y="7"/>
                    <a:pt x="11362" y="80"/>
                    <a:pt x="11594" y="169"/>
                  </a:cubicBezTo>
                  <a:cubicBezTo>
                    <a:pt x="11881" y="278"/>
                    <a:pt x="12157" y="412"/>
                    <a:pt x="12419" y="569"/>
                  </a:cubicBezTo>
                  <a:lnTo>
                    <a:pt x="19879" y="4387"/>
                  </a:lnTo>
                  <a:cubicBezTo>
                    <a:pt x="20200" y="4546"/>
                    <a:pt x="20498" y="4733"/>
                    <a:pt x="20770" y="4942"/>
                  </a:cubicBezTo>
                  <a:cubicBezTo>
                    <a:pt x="20998" y="5118"/>
                    <a:pt x="21215" y="5315"/>
                    <a:pt x="21349" y="5564"/>
                  </a:cubicBezTo>
                  <a:cubicBezTo>
                    <a:pt x="21482" y="5812"/>
                    <a:pt x="21517" y="6088"/>
                    <a:pt x="21544" y="6359"/>
                  </a:cubicBezTo>
                  <a:cubicBezTo>
                    <a:pt x="21566" y="6590"/>
                    <a:pt x="21584" y="6822"/>
                    <a:pt x="21596" y="7055"/>
                  </a:cubicBezTo>
                  <a:lnTo>
                    <a:pt x="21596" y="14541"/>
                  </a:lnTo>
                  <a:cubicBezTo>
                    <a:pt x="21595" y="14806"/>
                    <a:pt x="21576" y="15070"/>
                    <a:pt x="21538" y="15331"/>
                  </a:cubicBezTo>
                  <a:cubicBezTo>
                    <a:pt x="21504" y="15566"/>
                    <a:pt x="21455" y="15801"/>
                    <a:pt x="21346" y="16020"/>
                  </a:cubicBezTo>
                  <a:cubicBezTo>
                    <a:pt x="21220" y="16272"/>
                    <a:pt x="21024" y="16484"/>
                    <a:pt x="20807" y="16671"/>
                  </a:cubicBezTo>
                  <a:cubicBezTo>
                    <a:pt x="20551" y="16891"/>
                    <a:pt x="20260" y="17080"/>
                    <a:pt x="19939" y="17231"/>
                  </a:cubicBezTo>
                  <a:lnTo>
                    <a:pt x="13910" y="20346"/>
                  </a:lnTo>
                  <a:cubicBezTo>
                    <a:pt x="13476" y="20557"/>
                    <a:pt x="13049" y="20773"/>
                    <a:pt x="12630" y="20995"/>
                  </a:cubicBezTo>
                  <a:cubicBezTo>
                    <a:pt x="12087" y="21283"/>
                    <a:pt x="11523" y="21593"/>
                    <a:pt x="10881" y="21593"/>
                  </a:cubicBezTo>
                  <a:cubicBezTo>
                    <a:pt x="10428" y="21593"/>
                    <a:pt x="10008" y="21438"/>
                    <a:pt x="9609" y="21276"/>
                  </a:cubicBezTo>
                  <a:cubicBezTo>
                    <a:pt x="8943" y="21005"/>
                    <a:pt x="8289" y="20696"/>
                    <a:pt x="7650" y="20346"/>
                  </a:cubicBezTo>
                  <a:lnTo>
                    <a:pt x="1772" y="17197"/>
                  </a:lnTo>
                  <a:cubicBezTo>
                    <a:pt x="1505" y="17049"/>
                    <a:pt x="1247" y="16891"/>
                    <a:pt x="999" y="16723"/>
                  </a:cubicBezTo>
                  <a:cubicBezTo>
                    <a:pt x="717" y="16533"/>
                    <a:pt x="440" y="16323"/>
                    <a:pt x="273" y="16039"/>
                  </a:cubicBezTo>
                  <a:cubicBezTo>
                    <a:pt x="125" y="15790"/>
                    <a:pt x="78" y="15510"/>
                    <a:pt x="47" y="15236"/>
                  </a:cubicBezTo>
                  <a:cubicBezTo>
                    <a:pt x="14" y="14947"/>
                    <a:pt x="-2" y="14653"/>
                    <a:pt x="0" y="14357"/>
                  </a:cubicBezTo>
                  <a:lnTo>
                    <a:pt x="0" y="7059"/>
                  </a:lnTo>
                  <a:cubicBezTo>
                    <a:pt x="-4" y="6767"/>
                    <a:pt x="16" y="6477"/>
                    <a:pt x="58" y="6192"/>
                  </a:cubicBezTo>
                  <a:cubicBezTo>
                    <a:pt x="97" y="5928"/>
                    <a:pt x="157" y="5660"/>
                    <a:pt x="311" y="5426"/>
                  </a:cubicBezTo>
                  <a:cubicBezTo>
                    <a:pt x="403" y="5287"/>
                    <a:pt x="525" y="5168"/>
                    <a:pt x="654" y="5058"/>
                  </a:cubicBezTo>
                  <a:cubicBezTo>
                    <a:pt x="790" y="4943"/>
                    <a:pt x="936" y="4837"/>
                    <a:pt x="1092" y="47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6" name="CustomShape 86"/>
          <p:cNvSpPr/>
          <p:nvPr/>
        </p:nvSpPr>
        <p:spPr>
          <a:xfrm>
            <a:off x="0" y="196560"/>
            <a:ext cx="12276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strike="noStrike" spc="-1" dirty="0" err="1">
                <a:solidFill>
                  <a:srgbClr val="E5E5E5"/>
                </a:solidFill>
                <a:latin typeface="Roboto Light"/>
                <a:ea typeface="Roboto Light"/>
              </a:rPr>
              <a:t>Hypergraph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297" name="CustomShape 87"/>
          <p:cNvSpPr/>
          <p:nvPr/>
        </p:nvSpPr>
        <p:spPr>
          <a:xfrm>
            <a:off x="1250280" y="318312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88"/>
          <p:cNvSpPr/>
          <p:nvPr/>
        </p:nvSpPr>
        <p:spPr>
          <a:xfrm>
            <a:off x="1097640" y="3350520"/>
            <a:ext cx="13752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Visualizzazione</a:t>
            </a:r>
            <a:endParaRPr lang="it-IT" sz="1000" b="0" strike="noStrike" spc="-1">
              <a:latin typeface="Arial"/>
            </a:endParaRPr>
          </a:p>
        </p:txBody>
      </p:sp>
      <p:pic>
        <p:nvPicPr>
          <p:cNvPr id="92" name="Google Shape;216;p1">
            <a:extLst>
              <a:ext uri="{FF2B5EF4-FFF2-40B4-BE49-F238E27FC236}">
                <a16:creationId xmlns:a16="http://schemas.microsoft.com/office/drawing/2014/main" id="{C842BAA7-1894-4C04-BD16-51E06F0C984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154 L -0.00122 0.61728 E">
                                      <p:cBhvr>
                                        <p:cTn id="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07 -1.7284E-006 L -0.00399 0.61482 E">
                                      <p:cBhvr>
                                        <p:cTn id="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847 -0.61913 E">
                                      <p:cBhvr>
                                        <p:cTn id="11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847 -0.61913 E">
                                      <p:cBhvr>
                                        <p:cTn id="1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2"/>
          <p:cNvSpPr/>
          <p:nvPr/>
        </p:nvSpPr>
        <p:spPr>
          <a:xfrm>
            <a:off x="-81000" y="187560"/>
            <a:ext cx="13752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Visualizzazione</a:t>
            </a:r>
            <a:endParaRPr lang="it-IT" sz="1000" b="0" strike="noStrike" spc="-1">
              <a:latin typeface="Arial"/>
            </a:endParaRPr>
          </a:p>
        </p:txBody>
      </p:sp>
      <p:grpSp>
        <p:nvGrpSpPr>
          <p:cNvPr id="324" name="Group 24"/>
          <p:cNvGrpSpPr/>
          <p:nvPr/>
        </p:nvGrpSpPr>
        <p:grpSpPr>
          <a:xfrm>
            <a:off x="6892200" y="2262960"/>
            <a:ext cx="1969560" cy="614160"/>
            <a:chOff x="6892200" y="2262960"/>
            <a:chExt cx="1969560" cy="614160"/>
          </a:xfrm>
        </p:grpSpPr>
        <p:sp>
          <p:nvSpPr>
            <p:cNvPr id="325" name="CustomShape 25"/>
            <p:cNvSpPr/>
            <p:nvPr/>
          </p:nvSpPr>
          <p:spPr>
            <a:xfrm>
              <a:off x="6957720" y="2265840"/>
              <a:ext cx="1415160" cy="609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83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768" y="21600"/>
                  </a:lnTo>
                  <a:lnTo>
                    <a:pt x="0" y="10883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26"/>
            <p:cNvSpPr/>
            <p:nvPr/>
          </p:nvSpPr>
          <p:spPr>
            <a:xfrm>
              <a:off x="8224560" y="2262960"/>
              <a:ext cx="637200" cy="614160"/>
            </a:xfrm>
            <a:custGeom>
              <a:avLst/>
              <a:gdLst/>
              <a:ahLst/>
              <a:cxnLst/>
              <a:rect l="l" t="t" r="r" b="b"/>
              <a:pathLst>
                <a:path w="21574" h="21600">
                  <a:moveTo>
                    <a:pt x="83" y="0"/>
                  </a:moveTo>
                  <a:lnTo>
                    <a:pt x="11633" y="0"/>
                  </a:lnTo>
                  <a:cubicBezTo>
                    <a:pt x="17213" y="261"/>
                    <a:pt x="21600" y="5052"/>
                    <a:pt x="21574" y="10856"/>
                  </a:cubicBezTo>
                  <a:cubicBezTo>
                    <a:pt x="21548" y="16619"/>
                    <a:pt x="17174" y="21347"/>
                    <a:pt x="11633" y="21600"/>
                  </a:cubicBezTo>
                  <a:lnTo>
                    <a:pt x="0" y="2160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27"/>
            <p:cNvSpPr/>
            <p:nvPr/>
          </p:nvSpPr>
          <p:spPr>
            <a:xfrm>
              <a:off x="8292240" y="2306880"/>
              <a:ext cx="527400" cy="5274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28"/>
            <p:cNvSpPr/>
            <p:nvPr/>
          </p:nvSpPr>
          <p:spPr>
            <a:xfrm>
              <a:off x="6892200" y="2262960"/>
              <a:ext cx="168840" cy="613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1508" y="3"/>
                  </a:moveTo>
                  <a:lnTo>
                    <a:pt x="7966" y="0"/>
                  </a:lnTo>
                  <a:lnTo>
                    <a:pt x="0" y="10862"/>
                  </a:lnTo>
                  <a:lnTo>
                    <a:pt x="7932" y="21544"/>
                  </a:lnTo>
                  <a:lnTo>
                    <a:pt x="21600" y="21600"/>
                  </a:lnTo>
                  <a:lnTo>
                    <a:pt x="14328" y="10934"/>
                  </a:lnTo>
                  <a:lnTo>
                    <a:pt x="21508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29"/>
            <p:cNvSpPr/>
            <p:nvPr/>
          </p:nvSpPr>
          <p:spPr>
            <a:xfrm>
              <a:off x="8300160" y="2359080"/>
              <a:ext cx="519840" cy="338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b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200" b="0" strike="noStrike" spc="-1" dirty="0">
                  <a:solidFill>
                    <a:srgbClr val="000000"/>
                  </a:solidFill>
                  <a:latin typeface="Roboto Light"/>
                  <a:ea typeface="Roboto Light"/>
                </a:rPr>
                <a:t>01</a:t>
              </a:r>
              <a:endParaRPr lang="it-IT" sz="1200" b="0" strike="noStrike" spc="-1" dirty="0">
                <a:latin typeface="Arial"/>
              </a:endParaRPr>
            </a:p>
          </p:txBody>
        </p:sp>
        <p:sp>
          <p:nvSpPr>
            <p:cNvPr id="330" name="CustomShape 30"/>
            <p:cNvSpPr/>
            <p:nvPr/>
          </p:nvSpPr>
          <p:spPr>
            <a:xfrm>
              <a:off x="7060680" y="2390040"/>
              <a:ext cx="122364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400" spc="-1" dirty="0" err="1">
                  <a:solidFill>
                    <a:srgbClr val="44546A"/>
                  </a:solidFill>
                  <a:latin typeface="Roboto Light"/>
                </a:rPr>
                <a:t>GraphBased</a:t>
              </a:r>
              <a:endParaRPr lang="it-IT" sz="1400" b="0" strike="noStrike" spc="-1" dirty="0">
                <a:latin typeface="Arial"/>
              </a:endParaRPr>
            </a:p>
          </p:txBody>
        </p:sp>
      </p:grpSp>
      <p:grpSp>
        <p:nvGrpSpPr>
          <p:cNvPr id="331" name="Group 31"/>
          <p:cNvGrpSpPr/>
          <p:nvPr/>
        </p:nvGrpSpPr>
        <p:grpSpPr>
          <a:xfrm>
            <a:off x="6892200" y="2972520"/>
            <a:ext cx="1969560" cy="614160"/>
            <a:chOff x="6892200" y="2972520"/>
            <a:chExt cx="1969560" cy="614160"/>
          </a:xfrm>
        </p:grpSpPr>
        <p:sp>
          <p:nvSpPr>
            <p:cNvPr id="332" name="CustomShape 32"/>
            <p:cNvSpPr/>
            <p:nvPr/>
          </p:nvSpPr>
          <p:spPr>
            <a:xfrm>
              <a:off x="6957720" y="2975400"/>
              <a:ext cx="1415160" cy="609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83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768" y="21600"/>
                  </a:lnTo>
                  <a:lnTo>
                    <a:pt x="0" y="10883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33"/>
            <p:cNvSpPr/>
            <p:nvPr/>
          </p:nvSpPr>
          <p:spPr>
            <a:xfrm>
              <a:off x="8224560" y="2972520"/>
              <a:ext cx="637200" cy="614160"/>
            </a:xfrm>
            <a:custGeom>
              <a:avLst/>
              <a:gdLst/>
              <a:ahLst/>
              <a:cxnLst/>
              <a:rect l="l" t="t" r="r" b="b"/>
              <a:pathLst>
                <a:path w="21574" h="21600">
                  <a:moveTo>
                    <a:pt x="83" y="0"/>
                  </a:moveTo>
                  <a:lnTo>
                    <a:pt x="11633" y="0"/>
                  </a:lnTo>
                  <a:cubicBezTo>
                    <a:pt x="17213" y="261"/>
                    <a:pt x="21600" y="5052"/>
                    <a:pt x="21574" y="10856"/>
                  </a:cubicBezTo>
                  <a:cubicBezTo>
                    <a:pt x="21548" y="16619"/>
                    <a:pt x="17174" y="21347"/>
                    <a:pt x="11633" y="21600"/>
                  </a:cubicBezTo>
                  <a:lnTo>
                    <a:pt x="0" y="2160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34"/>
            <p:cNvSpPr/>
            <p:nvPr/>
          </p:nvSpPr>
          <p:spPr>
            <a:xfrm>
              <a:off x="8292240" y="3016440"/>
              <a:ext cx="527400" cy="5274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35"/>
            <p:cNvSpPr/>
            <p:nvPr/>
          </p:nvSpPr>
          <p:spPr>
            <a:xfrm>
              <a:off x="6892200" y="2972520"/>
              <a:ext cx="168840" cy="613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1508" y="3"/>
                  </a:moveTo>
                  <a:lnTo>
                    <a:pt x="7966" y="0"/>
                  </a:lnTo>
                  <a:lnTo>
                    <a:pt x="0" y="10862"/>
                  </a:lnTo>
                  <a:lnTo>
                    <a:pt x="7932" y="21544"/>
                  </a:lnTo>
                  <a:lnTo>
                    <a:pt x="21600" y="21600"/>
                  </a:lnTo>
                  <a:lnTo>
                    <a:pt x="14328" y="10934"/>
                  </a:lnTo>
                  <a:lnTo>
                    <a:pt x="21508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36"/>
            <p:cNvSpPr/>
            <p:nvPr/>
          </p:nvSpPr>
          <p:spPr>
            <a:xfrm>
              <a:off x="8300160" y="3069000"/>
              <a:ext cx="519840" cy="338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b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200" b="0" strike="noStrike" spc="-1" dirty="0">
                  <a:solidFill>
                    <a:srgbClr val="000000"/>
                  </a:solidFill>
                  <a:latin typeface="Roboto Light"/>
                  <a:ea typeface="Roboto Light"/>
                </a:rPr>
                <a:t>02</a:t>
              </a:r>
              <a:endParaRPr lang="it-IT" sz="1200" b="0" strike="noStrike" spc="-1" dirty="0">
                <a:latin typeface="Arial"/>
              </a:endParaRPr>
            </a:p>
          </p:txBody>
        </p:sp>
      </p:grpSp>
      <p:grpSp>
        <p:nvGrpSpPr>
          <p:cNvPr id="337" name="Group 37"/>
          <p:cNvGrpSpPr/>
          <p:nvPr/>
        </p:nvGrpSpPr>
        <p:grpSpPr>
          <a:xfrm>
            <a:off x="6892200" y="3680280"/>
            <a:ext cx="1969560" cy="614160"/>
            <a:chOff x="6892200" y="3680280"/>
            <a:chExt cx="1969560" cy="614160"/>
          </a:xfrm>
        </p:grpSpPr>
        <p:sp>
          <p:nvSpPr>
            <p:cNvPr id="338" name="CustomShape 38"/>
            <p:cNvSpPr/>
            <p:nvPr/>
          </p:nvSpPr>
          <p:spPr>
            <a:xfrm>
              <a:off x="6957720" y="3682800"/>
              <a:ext cx="1415160" cy="609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83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768" y="21600"/>
                  </a:lnTo>
                  <a:lnTo>
                    <a:pt x="0" y="10883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39"/>
            <p:cNvSpPr/>
            <p:nvPr/>
          </p:nvSpPr>
          <p:spPr>
            <a:xfrm>
              <a:off x="8224560" y="3680280"/>
              <a:ext cx="637200" cy="614160"/>
            </a:xfrm>
            <a:custGeom>
              <a:avLst/>
              <a:gdLst/>
              <a:ahLst/>
              <a:cxnLst/>
              <a:rect l="l" t="t" r="r" b="b"/>
              <a:pathLst>
                <a:path w="21574" h="21600">
                  <a:moveTo>
                    <a:pt x="83" y="0"/>
                  </a:moveTo>
                  <a:lnTo>
                    <a:pt x="11633" y="0"/>
                  </a:lnTo>
                  <a:cubicBezTo>
                    <a:pt x="17213" y="261"/>
                    <a:pt x="21600" y="5052"/>
                    <a:pt x="21574" y="10856"/>
                  </a:cubicBezTo>
                  <a:cubicBezTo>
                    <a:pt x="21548" y="16619"/>
                    <a:pt x="17174" y="21347"/>
                    <a:pt x="11633" y="21600"/>
                  </a:cubicBezTo>
                  <a:lnTo>
                    <a:pt x="0" y="2160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40"/>
            <p:cNvSpPr/>
            <p:nvPr/>
          </p:nvSpPr>
          <p:spPr>
            <a:xfrm>
              <a:off x="8292240" y="3724200"/>
              <a:ext cx="527400" cy="5274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41"/>
            <p:cNvSpPr/>
            <p:nvPr/>
          </p:nvSpPr>
          <p:spPr>
            <a:xfrm>
              <a:off x="6892200" y="3680280"/>
              <a:ext cx="168840" cy="613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1508" y="3"/>
                  </a:moveTo>
                  <a:lnTo>
                    <a:pt x="7966" y="0"/>
                  </a:lnTo>
                  <a:lnTo>
                    <a:pt x="0" y="10862"/>
                  </a:lnTo>
                  <a:lnTo>
                    <a:pt x="7932" y="21544"/>
                  </a:lnTo>
                  <a:lnTo>
                    <a:pt x="21600" y="21600"/>
                  </a:lnTo>
                  <a:lnTo>
                    <a:pt x="14328" y="10934"/>
                  </a:lnTo>
                  <a:lnTo>
                    <a:pt x="21508" y="3"/>
                  </a:lnTo>
                  <a:close/>
                </a:path>
              </a:pathLst>
            </a:custGeom>
            <a:solidFill>
              <a:srgbClr val="E9C94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42"/>
            <p:cNvSpPr/>
            <p:nvPr/>
          </p:nvSpPr>
          <p:spPr>
            <a:xfrm>
              <a:off x="8300160" y="3776400"/>
              <a:ext cx="519840" cy="338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b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200" b="0" strike="noStrike" spc="-1" dirty="0">
                  <a:solidFill>
                    <a:srgbClr val="000000"/>
                  </a:solidFill>
                  <a:latin typeface="Roboto Light"/>
                  <a:ea typeface="Roboto Light"/>
                </a:rPr>
                <a:t>03</a:t>
              </a:r>
              <a:endParaRPr lang="it-IT" sz="1200" b="0" strike="noStrike" spc="-1" dirty="0">
                <a:latin typeface="Arial"/>
              </a:endParaRPr>
            </a:p>
          </p:txBody>
        </p:sp>
      </p:grpSp>
      <p:sp>
        <p:nvSpPr>
          <p:cNvPr id="343" name="CustomShape 43"/>
          <p:cNvSpPr/>
          <p:nvPr/>
        </p:nvSpPr>
        <p:spPr>
          <a:xfrm>
            <a:off x="7082280" y="3084480"/>
            <a:ext cx="1223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 err="1">
                <a:solidFill>
                  <a:srgbClr val="44546A"/>
                </a:solidFill>
                <a:latin typeface="Roboto Light"/>
                <a:ea typeface="Roboto Light"/>
              </a:rPr>
              <a:t>SetBased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344" name="CustomShape 44"/>
          <p:cNvSpPr/>
          <p:nvPr/>
        </p:nvSpPr>
        <p:spPr>
          <a:xfrm>
            <a:off x="6986880" y="3774960"/>
            <a:ext cx="1386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44546A"/>
                </a:solidFill>
                <a:latin typeface="Roboto Light"/>
                <a:ea typeface="Roboto Light"/>
              </a:rPr>
              <a:t>Radal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315EE536-C86F-49B9-A9ED-63C505D89A6D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pic>
        <p:nvPicPr>
          <p:cNvPr id="28" name="Google Shape;216;p1">
            <a:extLst>
              <a:ext uri="{FF2B5EF4-FFF2-40B4-BE49-F238E27FC236}">
                <a16:creationId xmlns:a16="http://schemas.microsoft.com/office/drawing/2014/main" id="{069942F2-F35B-43C9-9C5E-1684DE6B0B0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931E518-E17B-4C54-B577-65963F403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73" y="1818815"/>
            <a:ext cx="3197335" cy="23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85E37F81-259E-42E3-810B-F8A763ED10A3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379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2"/>
          <p:cNvSpPr/>
          <p:nvPr/>
        </p:nvSpPr>
        <p:spPr>
          <a:xfrm>
            <a:off x="-81000" y="187560"/>
            <a:ext cx="13752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Visualizzazione</a:t>
            </a:r>
            <a:endParaRPr lang="it-IT" sz="1000" b="0" strike="noStrike" spc="-1">
              <a:latin typeface="Arial"/>
            </a:endParaRPr>
          </a:p>
        </p:txBody>
      </p:sp>
      <p:grpSp>
        <p:nvGrpSpPr>
          <p:cNvPr id="381" name="Group 3"/>
          <p:cNvGrpSpPr/>
          <p:nvPr/>
        </p:nvGrpSpPr>
        <p:grpSpPr>
          <a:xfrm>
            <a:off x="6892200" y="2262960"/>
            <a:ext cx="1969560" cy="614160"/>
            <a:chOff x="6892200" y="2262960"/>
            <a:chExt cx="1969560" cy="614160"/>
          </a:xfrm>
        </p:grpSpPr>
        <p:sp>
          <p:nvSpPr>
            <p:cNvPr id="382" name="CustomShape 4"/>
            <p:cNvSpPr/>
            <p:nvPr/>
          </p:nvSpPr>
          <p:spPr>
            <a:xfrm>
              <a:off x="6957720" y="2265840"/>
              <a:ext cx="1415160" cy="609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83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768" y="21600"/>
                  </a:lnTo>
                  <a:lnTo>
                    <a:pt x="0" y="10883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CustomShape 5"/>
            <p:cNvSpPr/>
            <p:nvPr/>
          </p:nvSpPr>
          <p:spPr>
            <a:xfrm>
              <a:off x="8224560" y="2262960"/>
              <a:ext cx="637200" cy="614160"/>
            </a:xfrm>
            <a:custGeom>
              <a:avLst/>
              <a:gdLst/>
              <a:ahLst/>
              <a:cxnLst/>
              <a:rect l="l" t="t" r="r" b="b"/>
              <a:pathLst>
                <a:path w="21574" h="21600">
                  <a:moveTo>
                    <a:pt x="83" y="0"/>
                  </a:moveTo>
                  <a:lnTo>
                    <a:pt x="11633" y="0"/>
                  </a:lnTo>
                  <a:cubicBezTo>
                    <a:pt x="17213" y="261"/>
                    <a:pt x="21600" y="5052"/>
                    <a:pt x="21574" y="10856"/>
                  </a:cubicBezTo>
                  <a:cubicBezTo>
                    <a:pt x="21548" y="16619"/>
                    <a:pt x="17174" y="21347"/>
                    <a:pt x="11633" y="21600"/>
                  </a:cubicBezTo>
                  <a:lnTo>
                    <a:pt x="0" y="2160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CustomShape 6"/>
            <p:cNvSpPr/>
            <p:nvPr/>
          </p:nvSpPr>
          <p:spPr>
            <a:xfrm>
              <a:off x="8292240" y="2306880"/>
              <a:ext cx="527400" cy="5274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CustomShape 7"/>
            <p:cNvSpPr/>
            <p:nvPr/>
          </p:nvSpPr>
          <p:spPr>
            <a:xfrm>
              <a:off x="6892200" y="2262960"/>
              <a:ext cx="168840" cy="613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1508" y="3"/>
                  </a:moveTo>
                  <a:lnTo>
                    <a:pt x="7966" y="0"/>
                  </a:lnTo>
                  <a:lnTo>
                    <a:pt x="0" y="10862"/>
                  </a:lnTo>
                  <a:lnTo>
                    <a:pt x="7932" y="21544"/>
                  </a:lnTo>
                  <a:lnTo>
                    <a:pt x="21600" y="21600"/>
                  </a:lnTo>
                  <a:lnTo>
                    <a:pt x="14328" y="10934"/>
                  </a:lnTo>
                  <a:lnTo>
                    <a:pt x="21508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CustomShape 8"/>
            <p:cNvSpPr/>
            <p:nvPr/>
          </p:nvSpPr>
          <p:spPr>
            <a:xfrm>
              <a:off x="8300160" y="2359080"/>
              <a:ext cx="519840" cy="338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b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200" b="0" strike="noStrike" spc="-1" dirty="0">
                  <a:solidFill>
                    <a:srgbClr val="000000"/>
                  </a:solidFill>
                  <a:latin typeface="Roboto Light"/>
                  <a:ea typeface="Roboto Light"/>
                </a:rPr>
                <a:t>01</a:t>
              </a:r>
              <a:endParaRPr lang="it-IT" sz="1200" b="0" strike="noStrike" spc="-1" dirty="0">
                <a:latin typeface="Arial"/>
              </a:endParaRPr>
            </a:p>
          </p:txBody>
        </p:sp>
        <p:sp>
          <p:nvSpPr>
            <p:cNvPr id="387" name="CustomShape 9"/>
            <p:cNvSpPr/>
            <p:nvPr/>
          </p:nvSpPr>
          <p:spPr>
            <a:xfrm>
              <a:off x="7060680" y="2390040"/>
              <a:ext cx="122364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400" spc="-1" dirty="0" err="1">
                  <a:solidFill>
                    <a:srgbClr val="44546A"/>
                  </a:solidFill>
                  <a:latin typeface="Roboto Light"/>
                </a:rPr>
                <a:t>GraphBased</a:t>
              </a:r>
              <a:endParaRPr lang="it-IT" sz="1400" b="0" strike="noStrike" spc="-1" dirty="0">
                <a:latin typeface="Arial"/>
              </a:endParaRPr>
            </a:p>
          </p:txBody>
        </p:sp>
      </p:grpSp>
      <p:pic>
        <p:nvPicPr>
          <p:cNvPr id="14" name="Google Shape;216;p1">
            <a:extLst>
              <a:ext uri="{FF2B5EF4-FFF2-40B4-BE49-F238E27FC236}">
                <a16:creationId xmlns:a16="http://schemas.microsoft.com/office/drawing/2014/main" id="{36A443D2-0AF8-4B81-9D53-7D86CC24264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5D0CBA38-1963-4B29-BC77-9FCA94CEAD77}"/>
              </a:ext>
            </a:extLst>
          </p:cNvPr>
          <p:cNvSpPr/>
          <p:nvPr/>
        </p:nvSpPr>
        <p:spPr>
          <a:xfrm>
            <a:off x="1987826" y="1867821"/>
            <a:ext cx="616226" cy="447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v1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0C2774A-93CC-416D-B4F1-237FF5A6D4A9}"/>
              </a:ext>
            </a:extLst>
          </p:cNvPr>
          <p:cNvSpPr/>
          <p:nvPr/>
        </p:nvSpPr>
        <p:spPr>
          <a:xfrm>
            <a:off x="3059861" y="805797"/>
            <a:ext cx="616226" cy="447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v2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C5861649-46A1-4B1B-AD3C-B3D21429157B}"/>
              </a:ext>
            </a:extLst>
          </p:cNvPr>
          <p:cNvSpPr/>
          <p:nvPr/>
        </p:nvSpPr>
        <p:spPr>
          <a:xfrm>
            <a:off x="4462606" y="1812629"/>
            <a:ext cx="616226" cy="447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v3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4DCA4FD7-021F-4299-8742-3AE115A9A60E}"/>
              </a:ext>
            </a:extLst>
          </p:cNvPr>
          <p:cNvSpPr/>
          <p:nvPr/>
        </p:nvSpPr>
        <p:spPr>
          <a:xfrm>
            <a:off x="1161438" y="3850078"/>
            <a:ext cx="616226" cy="447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v4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0FAA24F-6382-4ECA-B6F2-8A99A1AD87C3}"/>
              </a:ext>
            </a:extLst>
          </p:cNvPr>
          <p:cNvSpPr/>
          <p:nvPr/>
        </p:nvSpPr>
        <p:spPr>
          <a:xfrm>
            <a:off x="3846380" y="3123464"/>
            <a:ext cx="616226" cy="447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v5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4870E2B-4202-42F1-BEE9-11328E3D8348}"/>
              </a:ext>
            </a:extLst>
          </p:cNvPr>
          <p:cNvSpPr/>
          <p:nvPr/>
        </p:nvSpPr>
        <p:spPr>
          <a:xfrm>
            <a:off x="4522353" y="4426039"/>
            <a:ext cx="616226" cy="447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v7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096F9FC-CBA3-4653-83B5-D47E69EAE69D}"/>
              </a:ext>
            </a:extLst>
          </p:cNvPr>
          <p:cNvSpPr/>
          <p:nvPr/>
        </p:nvSpPr>
        <p:spPr>
          <a:xfrm>
            <a:off x="5489713" y="2875680"/>
            <a:ext cx="616226" cy="447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v6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E1CDEBA-C8F2-48FB-A629-3ABEFF5A0C7B}"/>
              </a:ext>
            </a:extLst>
          </p:cNvPr>
          <p:cNvSpPr/>
          <p:nvPr/>
        </p:nvSpPr>
        <p:spPr>
          <a:xfrm>
            <a:off x="2584174" y="1262270"/>
            <a:ext cx="911105" cy="775252"/>
          </a:xfrm>
          <a:custGeom>
            <a:avLst/>
            <a:gdLst>
              <a:gd name="connsiteX0" fmla="*/ 0 w 911105"/>
              <a:gd name="connsiteY0" fmla="*/ 775252 h 775252"/>
              <a:gd name="connsiteX1" fmla="*/ 824948 w 911105"/>
              <a:gd name="connsiteY1" fmla="*/ 705678 h 775252"/>
              <a:gd name="connsiteX2" fmla="*/ 844826 w 911105"/>
              <a:gd name="connsiteY2" fmla="*/ 0 h 77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1105" h="775252">
                <a:moveTo>
                  <a:pt x="0" y="775252"/>
                </a:moveTo>
                <a:lnTo>
                  <a:pt x="824948" y="705678"/>
                </a:lnTo>
                <a:cubicBezTo>
                  <a:pt x="965752" y="576469"/>
                  <a:pt x="905289" y="288234"/>
                  <a:pt x="844826" y="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6F0C1FA-C909-4227-99FF-16D83A6B1D34}"/>
              </a:ext>
            </a:extLst>
          </p:cNvPr>
          <p:cNvSpPr/>
          <p:nvPr/>
        </p:nvSpPr>
        <p:spPr>
          <a:xfrm>
            <a:off x="3419061" y="1977887"/>
            <a:ext cx="1033669" cy="89452"/>
          </a:xfrm>
          <a:custGeom>
            <a:avLst/>
            <a:gdLst>
              <a:gd name="connsiteX0" fmla="*/ 1033669 w 1033669"/>
              <a:gd name="connsiteY0" fmla="*/ 89452 h 89452"/>
              <a:gd name="connsiteX1" fmla="*/ 0 w 1033669"/>
              <a:gd name="connsiteY1" fmla="*/ 0 h 8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3669" h="89452">
                <a:moveTo>
                  <a:pt x="1033669" y="89452"/>
                </a:moveTo>
                <a:lnTo>
                  <a:pt x="0" y="0"/>
                </a:ln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7CCE5733-5565-4EB4-A13D-784A26EE2741}"/>
              </a:ext>
            </a:extLst>
          </p:cNvPr>
          <p:cNvSpPr/>
          <p:nvPr/>
        </p:nvSpPr>
        <p:spPr>
          <a:xfrm>
            <a:off x="3657600" y="1133061"/>
            <a:ext cx="974035" cy="695739"/>
          </a:xfrm>
          <a:custGeom>
            <a:avLst/>
            <a:gdLst>
              <a:gd name="connsiteX0" fmla="*/ 0 w 974035"/>
              <a:gd name="connsiteY0" fmla="*/ 0 h 695739"/>
              <a:gd name="connsiteX1" fmla="*/ 974035 w 974035"/>
              <a:gd name="connsiteY1" fmla="*/ 695739 h 69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4035" h="695739">
                <a:moveTo>
                  <a:pt x="0" y="0"/>
                </a:moveTo>
                <a:cubicBezTo>
                  <a:pt x="388454" y="316395"/>
                  <a:pt x="776909" y="632791"/>
                  <a:pt x="974035" y="695739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DB078F00-3921-439E-A6B8-BA571FA8D666}"/>
              </a:ext>
            </a:extLst>
          </p:cNvPr>
          <p:cNvSpPr/>
          <p:nvPr/>
        </p:nvSpPr>
        <p:spPr>
          <a:xfrm>
            <a:off x="1238647" y="3570724"/>
            <a:ext cx="749179" cy="736553"/>
          </a:xfrm>
          <a:prstGeom prst="arc">
            <a:avLst>
              <a:gd name="adj1" fmla="val 11384988"/>
              <a:gd name="adj2" fmla="val 5887799"/>
            </a:avLst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10ECE003-9908-4203-AD26-2B89BFB87DC9}"/>
              </a:ext>
            </a:extLst>
          </p:cNvPr>
          <p:cNvSpPr/>
          <p:nvPr/>
        </p:nvSpPr>
        <p:spPr>
          <a:xfrm>
            <a:off x="4215473" y="2276060"/>
            <a:ext cx="715340" cy="847403"/>
          </a:xfrm>
          <a:custGeom>
            <a:avLst/>
            <a:gdLst>
              <a:gd name="connsiteX0" fmla="*/ 0 w 686804"/>
              <a:gd name="connsiteY0" fmla="*/ 824948 h 824948"/>
              <a:gd name="connsiteX1" fmla="*/ 646043 w 686804"/>
              <a:gd name="connsiteY1" fmla="*/ 546652 h 824948"/>
              <a:gd name="connsiteX2" fmla="*/ 566530 w 686804"/>
              <a:gd name="connsiteY2" fmla="*/ 0 h 82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804" h="824948">
                <a:moveTo>
                  <a:pt x="0" y="824948"/>
                </a:moveTo>
                <a:cubicBezTo>
                  <a:pt x="275810" y="754545"/>
                  <a:pt x="551621" y="684143"/>
                  <a:pt x="646043" y="546652"/>
                </a:cubicBezTo>
                <a:cubicBezTo>
                  <a:pt x="740465" y="409161"/>
                  <a:pt x="652669" y="44726"/>
                  <a:pt x="566530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16421925-FE4D-4140-911A-9D6C8C3A1DC4}"/>
              </a:ext>
            </a:extLst>
          </p:cNvPr>
          <p:cNvSpPr/>
          <p:nvPr/>
        </p:nvSpPr>
        <p:spPr>
          <a:xfrm>
            <a:off x="4909930" y="2792896"/>
            <a:ext cx="586409" cy="238539"/>
          </a:xfrm>
          <a:custGeom>
            <a:avLst/>
            <a:gdLst>
              <a:gd name="connsiteX0" fmla="*/ 586409 w 586409"/>
              <a:gd name="connsiteY0" fmla="*/ 238539 h 238539"/>
              <a:gd name="connsiteX1" fmla="*/ 0 w 586409"/>
              <a:gd name="connsiteY1" fmla="*/ 0 h 23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409" h="238539">
                <a:moveTo>
                  <a:pt x="586409" y="238539"/>
                </a:moveTo>
                <a:cubicBezTo>
                  <a:pt x="330476" y="152400"/>
                  <a:pt x="74543" y="66261"/>
                  <a:pt x="0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83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D372E85B-8730-461C-BD4D-A048725F5EEF}"/>
              </a:ext>
            </a:extLst>
          </p:cNvPr>
          <p:cNvSpPr/>
          <p:nvPr/>
        </p:nvSpPr>
        <p:spPr>
          <a:xfrm>
            <a:off x="187200" y="4176000"/>
            <a:ext cx="2347200" cy="947340"/>
          </a:xfrm>
          <a:prstGeom prst="rect">
            <a:avLst/>
          </a:prstGeom>
          <a:solidFill>
            <a:srgbClr val="F4F4F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  <a:highlight>
                <a:srgbClr val="C0C0C0"/>
              </a:highlight>
            </a:endParaRPr>
          </a:p>
        </p:txBody>
      </p:sp>
      <p:sp>
        <p:nvSpPr>
          <p:cNvPr id="390" name="CustomShape 1"/>
          <p:cNvSpPr/>
          <p:nvPr/>
        </p:nvSpPr>
        <p:spPr>
          <a:xfrm>
            <a:off x="71640" y="20160"/>
            <a:ext cx="1069920" cy="1194840"/>
          </a:xfrm>
          <a:custGeom>
            <a:avLst/>
            <a:gdLst/>
            <a:ahLst/>
            <a:cxnLst/>
            <a:rect l="l" t="t" r="r" b="b"/>
            <a:pathLst>
              <a:path w="21596" h="21593">
                <a:moveTo>
                  <a:pt x="1092" y="4742"/>
                </a:moveTo>
                <a:lnTo>
                  <a:pt x="9180" y="528"/>
                </a:lnTo>
                <a:cubicBezTo>
                  <a:pt x="9459" y="385"/>
                  <a:pt x="9748" y="262"/>
                  <a:pt x="10042" y="160"/>
                </a:cubicBezTo>
                <a:cubicBezTo>
                  <a:pt x="10303" y="70"/>
                  <a:pt x="10577" y="-7"/>
                  <a:pt x="10864" y="0"/>
                </a:cubicBezTo>
                <a:cubicBezTo>
                  <a:pt x="11119" y="7"/>
                  <a:pt x="11362" y="80"/>
                  <a:pt x="11594" y="169"/>
                </a:cubicBezTo>
                <a:cubicBezTo>
                  <a:pt x="11881" y="278"/>
                  <a:pt x="12157" y="412"/>
                  <a:pt x="12419" y="569"/>
                </a:cubicBezTo>
                <a:lnTo>
                  <a:pt x="19879" y="4387"/>
                </a:lnTo>
                <a:cubicBezTo>
                  <a:pt x="20200" y="4546"/>
                  <a:pt x="20498" y="4733"/>
                  <a:pt x="20770" y="4942"/>
                </a:cubicBezTo>
                <a:cubicBezTo>
                  <a:pt x="20998" y="5118"/>
                  <a:pt x="21215" y="5315"/>
                  <a:pt x="21349" y="5564"/>
                </a:cubicBezTo>
                <a:cubicBezTo>
                  <a:pt x="21482" y="5812"/>
                  <a:pt x="21517" y="6088"/>
                  <a:pt x="21544" y="6359"/>
                </a:cubicBezTo>
                <a:cubicBezTo>
                  <a:pt x="21566" y="6590"/>
                  <a:pt x="21584" y="6822"/>
                  <a:pt x="21596" y="7055"/>
                </a:cubicBezTo>
                <a:lnTo>
                  <a:pt x="21596" y="14541"/>
                </a:lnTo>
                <a:cubicBezTo>
                  <a:pt x="21595" y="14806"/>
                  <a:pt x="21576" y="15070"/>
                  <a:pt x="21538" y="15331"/>
                </a:cubicBezTo>
                <a:cubicBezTo>
                  <a:pt x="21504" y="15566"/>
                  <a:pt x="21455" y="15801"/>
                  <a:pt x="21346" y="16020"/>
                </a:cubicBezTo>
                <a:cubicBezTo>
                  <a:pt x="21220" y="16272"/>
                  <a:pt x="21024" y="16484"/>
                  <a:pt x="20807" y="16671"/>
                </a:cubicBezTo>
                <a:cubicBezTo>
                  <a:pt x="20551" y="16891"/>
                  <a:pt x="20260" y="17080"/>
                  <a:pt x="19939" y="17231"/>
                </a:cubicBezTo>
                <a:lnTo>
                  <a:pt x="13910" y="20346"/>
                </a:lnTo>
                <a:cubicBezTo>
                  <a:pt x="13476" y="20557"/>
                  <a:pt x="13049" y="20773"/>
                  <a:pt x="12630" y="20995"/>
                </a:cubicBezTo>
                <a:cubicBezTo>
                  <a:pt x="12087" y="21283"/>
                  <a:pt x="11523" y="21593"/>
                  <a:pt x="10881" y="21593"/>
                </a:cubicBezTo>
                <a:cubicBezTo>
                  <a:pt x="10428" y="21593"/>
                  <a:pt x="10008" y="21438"/>
                  <a:pt x="9609" y="21276"/>
                </a:cubicBezTo>
                <a:cubicBezTo>
                  <a:pt x="8943" y="21005"/>
                  <a:pt x="8289" y="20696"/>
                  <a:pt x="7650" y="20346"/>
                </a:cubicBezTo>
                <a:lnTo>
                  <a:pt x="1772" y="17197"/>
                </a:lnTo>
                <a:cubicBezTo>
                  <a:pt x="1505" y="17049"/>
                  <a:pt x="1247" y="16891"/>
                  <a:pt x="999" y="16723"/>
                </a:cubicBezTo>
                <a:cubicBezTo>
                  <a:pt x="717" y="16533"/>
                  <a:pt x="440" y="16323"/>
                  <a:pt x="273" y="16039"/>
                </a:cubicBezTo>
                <a:cubicBezTo>
                  <a:pt x="125" y="15790"/>
                  <a:pt x="78" y="15510"/>
                  <a:pt x="47" y="15236"/>
                </a:cubicBezTo>
                <a:cubicBezTo>
                  <a:pt x="14" y="14947"/>
                  <a:pt x="-2" y="14653"/>
                  <a:pt x="0" y="14357"/>
                </a:cubicBezTo>
                <a:lnTo>
                  <a:pt x="0" y="7059"/>
                </a:lnTo>
                <a:cubicBezTo>
                  <a:pt x="-4" y="6767"/>
                  <a:pt x="16" y="6477"/>
                  <a:pt x="58" y="6192"/>
                </a:cubicBezTo>
                <a:cubicBezTo>
                  <a:pt x="97" y="5928"/>
                  <a:pt x="157" y="5660"/>
                  <a:pt x="311" y="5426"/>
                </a:cubicBezTo>
                <a:cubicBezTo>
                  <a:pt x="403" y="5287"/>
                  <a:pt x="525" y="5168"/>
                  <a:pt x="654" y="5058"/>
                </a:cubicBezTo>
                <a:cubicBezTo>
                  <a:pt x="790" y="4943"/>
                  <a:pt x="936" y="4837"/>
                  <a:pt x="1092" y="4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2"/>
          <p:cNvSpPr/>
          <p:nvPr/>
        </p:nvSpPr>
        <p:spPr>
          <a:xfrm>
            <a:off x="-81000" y="187560"/>
            <a:ext cx="137520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trike="noStrike" spc="-1">
                <a:solidFill>
                  <a:srgbClr val="E5E5E5"/>
                </a:solidFill>
                <a:latin typeface="Roboto Light"/>
                <a:ea typeface="Roboto Light"/>
              </a:rPr>
              <a:t>Visualizzazione</a:t>
            </a:r>
            <a:endParaRPr lang="it-IT" sz="1000" b="0" strike="noStrike" spc="-1">
              <a:latin typeface="Arial"/>
            </a:endParaRPr>
          </a:p>
        </p:txBody>
      </p:sp>
      <p:grpSp>
        <p:nvGrpSpPr>
          <p:cNvPr id="392" name="Group 3"/>
          <p:cNvGrpSpPr/>
          <p:nvPr/>
        </p:nvGrpSpPr>
        <p:grpSpPr>
          <a:xfrm>
            <a:off x="6892200" y="2972520"/>
            <a:ext cx="1969560" cy="614160"/>
            <a:chOff x="6892200" y="2972520"/>
            <a:chExt cx="1969560" cy="614160"/>
          </a:xfrm>
        </p:grpSpPr>
        <p:sp>
          <p:nvSpPr>
            <p:cNvPr id="393" name="CustomShape 4"/>
            <p:cNvSpPr/>
            <p:nvPr/>
          </p:nvSpPr>
          <p:spPr>
            <a:xfrm>
              <a:off x="6957720" y="2975400"/>
              <a:ext cx="1415160" cy="609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83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768" y="21600"/>
                  </a:lnTo>
                  <a:lnTo>
                    <a:pt x="0" y="10883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CustomShape 5"/>
            <p:cNvSpPr/>
            <p:nvPr/>
          </p:nvSpPr>
          <p:spPr>
            <a:xfrm>
              <a:off x="8224560" y="2972520"/>
              <a:ext cx="637200" cy="614160"/>
            </a:xfrm>
            <a:custGeom>
              <a:avLst/>
              <a:gdLst/>
              <a:ahLst/>
              <a:cxnLst/>
              <a:rect l="l" t="t" r="r" b="b"/>
              <a:pathLst>
                <a:path w="21574" h="21600">
                  <a:moveTo>
                    <a:pt x="83" y="0"/>
                  </a:moveTo>
                  <a:lnTo>
                    <a:pt x="11633" y="0"/>
                  </a:lnTo>
                  <a:cubicBezTo>
                    <a:pt x="17213" y="261"/>
                    <a:pt x="21600" y="5052"/>
                    <a:pt x="21574" y="10856"/>
                  </a:cubicBezTo>
                  <a:cubicBezTo>
                    <a:pt x="21548" y="16619"/>
                    <a:pt x="17174" y="21347"/>
                    <a:pt x="11633" y="21600"/>
                  </a:cubicBezTo>
                  <a:lnTo>
                    <a:pt x="0" y="2160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6"/>
            <p:cNvSpPr/>
            <p:nvPr/>
          </p:nvSpPr>
          <p:spPr>
            <a:xfrm>
              <a:off x="8292240" y="3016440"/>
              <a:ext cx="527400" cy="527400"/>
            </a:xfrm>
            <a:custGeom>
              <a:avLst/>
              <a:gdLst/>
              <a:ahLst/>
              <a:cxnLst/>
              <a:rect l="l" t="t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7"/>
            <p:cNvSpPr/>
            <p:nvPr/>
          </p:nvSpPr>
          <p:spPr>
            <a:xfrm>
              <a:off x="6892200" y="2972520"/>
              <a:ext cx="168840" cy="613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1508" y="3"/>
                  </a:moveTo>
                  <a:lnTo>
                    <a:pt x="7966" y="0"/>
                  </a:lnTo>
                  <a:lnTo>
                    <a:pt x="0" y="10862"/>
                  </a:lnTo>
                  <a:lnTo>
                    <a:pt x="7932" y="21544"/>
                  </a:lnTo>
                  <a:lnTo>
                    <a:pt x="21600" y="21600"/>
                  </a:lnTo>
                  <a:lnTo>
                    <a:pt x="14328" y="10934"/>
                  </a:lnTo>
                  <a:lnTo>
                    <a:pt x="21508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8"/>
            <p:cNvSpPr/>
            <p:nvPr/>
          </p:nvSpPr>
          <p:spPr>
            <a:xfrm>
              <a:off x="8300160" y="3069000"/>
              <a:ext cx="519840" cy="338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b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200" b="0" strike="noStrike" spc="-1" dirty="0">
                  <a:solidFill>
                    <a:srgbClr val="000000"/>
                  </a:solidFill>
                  <a:latin typeface="Roboto Light"/>
                  <a:ea typeface="Roboto Light"/>
                </a:rPr>
                <a:t>02</a:t>
              </a:r>
              <a:endParaRPr lang="it-IT" sz="1200" b="0" strike="noStrike" spc="-1" dirty="0">
                <a:latin typeface="Arial"/>
              </a:endParaRPr>
            </a:p>
          </p:txBody>
        </p:sp>
      </p:grpSp>
      <p:sp>
        <p:nvSpPr>
          <p:cNvPr id="398" name="CustomShape 9"/>
          <p:cNvSpPr/>
          <p:nvPr/>
        </p:nvSpPr>
        <p:spPr>
          <a:xfrm>
            <a:off x="7082280" y="3084480"/>
            <a:ext cx="1223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 err="1">
                <a:solidFill>
                  <a:srgbClr val="44546A"/>
                </a:solidFill>
                <a:latin typeface="Roboto Light"/>
                <a:ea typeface="Roboto Light"/>
              </a:rPr>
              <a:t>SetBased</a:t>
            </a:r>
            <a:endParaRPr lang="it-IT" sz="1400" b="0" strike="noStrike" spc="-1" dirty="0">
              <a:latin typeface="Arial"/>
            </a:endParaRPr>
          </a:p>
        </p:txBody>
      </p:sp>
      <p:pic>
        <p:nvPicPr>
          <p:cNvPr id="14" name="Google Shape;216;p1">
            <a:extLst>
              <a:ext uri="{FF2B5EF4-FFF2-40B4-BE49-F238E27FC236}">
                <a16:creationId xmlns:a16="http://schemas.microsoft.com/office/drawing/2014/main" id="{3761A37A-9C2A-407F-9093-0D2FAF01305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20360" y="109079"/>
            <a:ext cx="2052000" cy="487793"/>
          </a:xfrm>
          <a:prstGeom prst="rect">
            <a:avLst/>
          </a:prstGeom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080D411-04E0-4EA1-A905-A54DD34F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400" y="1653100"/>
            <a:ext cx="3786270" cy="27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0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408</TotalTime>
  <Words>547</Words>
  <Application>Microsoft Office PowerPoint</Application>
  <PresentationFormat>Presentazione su schermo (16:9)</PresentationFormat>
  <Paragraphs>280</Paragraphs>
  <Slides>46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46</vt:i4>
      </vt:variant>
    </vt:vector>
  </HeadingPairs>
  <TitlesOfParts>
    <vt:vector size="54" baseType="lpstr">
      <vt:lpstr>Arial</vt:lpstr>
      <vt:lpstr>Calibri</vt:lpstr>
      <vt:lpstr>Roboto Light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massimo giordano</dc:creator>
  <dc:description/>
  <cp:lastModifiedBy>massimo giordano</cp:lastModifiedBy>
  <cp:revision>98</cp:revision>
  <dcterms:created xsi:type="dcterms:W3CDTF">2019-07-22T13:45:57Z</dcterms:created>
  <dcterms:modified xsi:type="dcterms:W3CDTF">2019-09-04T11:02:01Z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35</vt:i4>
  </property>
  <property fmtid="{D5CDD505-2E9C-101B-9397-08002B2CF9AE}" pid="8" name="PresentationFormat">
    <vt:lpwstr>Presentazione su schermo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35</vt:i4>
  </property>
</Properties>
</file>